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3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C0441DF-2F3E-4704-B607-5A3D421C2A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468" cy="494100"/>
          </a:xfrm>
          <a:prstGeom prst="rect">
            <a:avLst/>
          </a:prstGeom>
        </p:spPr>
        <p:txBody>
          <a:bodyPr vert="horz" lIns="89775" tIns="44888" rIns="89775" bIns="4488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616135-3D05-4D43-9D31-E268EC3511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742" y="2"/>
            <a:ext cx="2918468" cy="494100"/>
          </a:xfrm>
          <a:prstGeom prst="rect">
            <a:avLst/>
          </a:prstGeom>
        </p:spPr>
        <p:txBody>
          <a:bodyPr vert="horz" lIns="89775" tIns="44888" rIns="89775" bIns="44888" rtlCol="0"/>
          <a:lstStyle>
            <a:lvl1pPr algn="r">
              <a:defRPr sz="1200"/>
            </a:lvl1pPr>
          </a:lstStyle>
          <a:p>
            <a:fld id="{1E616044-5988-44E1-82FC-E5508541475A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750D33B-D4E9-4388-9BA5-27605B51A8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5393"/>
            <a:ext cx="2918468" cy="494100"/>
          </a:xfrm>
          <a:prstGeom prst="rect">
            <a:avLst/>
          </a:prstGeom>
        </p:spPr>
        <p:txBody>
          <a:bodyPr vert="horz" lIns="89775" tIns="44888" rIns="89775" bIns="4488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87A32A-0F77-4044-A7AE-E52667D54B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742" y="9375393"/>
            <a:ext cx="2918468" cy="494100"/>
          </a:xfrm>
          <a:prstGeom prst="rect">
            <a:avLst/>
          </a:prstGeom>
        </p:spPr>
        <p:txBody>
          <a:bodyPr vert="horz" lIns="89775" tIns="44888" rIns="89775" bIns="44888" rtlCol="0" anchor="b"/>
          <a:lstStyle>
            <a:lvl1pPr algn="r">
              <a:defRPr sz="1200"/>
            </a:lvl1pPr>
          </a:lstStyle>
          <a:p>
            <a:fld id="{95F4B947-5C7E-4B27-B0A1-EF6EBCAFE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373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8468" cy="494100"/>
          </a:xfrm>
          <a:prstGeom prst="rect">
            <a:avLst/>
          </a:prstGeom>
        </p:spPr>
        <p:txBody>
          <a:bodyPr vert="horz" lIns="89775" tIns="44888" rIns="89775" bIns="4488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742" y="2"/>
            <a:ext cx="2918468" cy="494100"/>
          </a:xfrm>
          <a:prstGeom prst="rect">
            <a:avLst/>
          </a:prstGeom>
        </p:spPr>
        <p:txBody>
          <a:bodyPr vert="horz" lIns="89775" tIns="44888" rIns="89775" bIns="44888" rtlCol="0"/>
          <a:lstStyle>
            <a:lvl1pPr algn="r">
              <a:defRPr sz="1200"/>
            </a:lvl1pPr>
          </a:lstStyle>
          <a:p>
            <a:fld id="{4BDF97AF-C6B3-45DC-936A-3954AB2D67F8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75" tIns="44888" rIns="89775" bIns="4488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1" y="4750240"/>
            <a:ext cx="5388301" cy="3885564"/>
          </a:xfrm>
          <a:prstGeom prst="rect">
            <a:avLst/>
          </a:prstGeom>
        </p:spPr>
        <p:txBody>
          <a:bodyPr vert="horz" lIns="89775" tIns="44888" rIns="89775" bIns="4488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5393"/>
            <a:ext cx="2918468" cy="494100"/>
          </a:xfrm>
          <a:prstGeom prst="rect">
            <a:avLst/>
          </a:prstGeom>
        </p:spPr>
        <p:txBody>
          <a:bodyPr vert="horz" lIns="89775" tIns="44888" rIns="89775" bIns="4488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742" y="9375393"/>
            <a:ext cx="2918468" cy="494100"/>
          </a:xfrm>
          <a:prstGeom prst="rect">
            <a:avLst/>
          </a:prstGeom>
        </p:spPr>
        <p:txBody>
          <a:bodyPr vert="horz" lIns="89775" tIns="44888" rIns="89775" bIns="44888" rtlCol="0" anchor="b"/>
          <a:lstStyle>
            <a:lvl1pPr algn="r">
              <a:defRPr sz="1200"/>
            </a:lvl1pPr>
          </a:lstStyle>
          <a:p>
            <a:fld id="{A687CE5C-B1FB-4D71-A598-8134F94678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4245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20F3-1B82-4BA9-8948-985E014DB367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D8A62-D662-4C20-ABBF-D8E41E7981D5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51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FB9C-DA99-4127-804B-D356E9E5C780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52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21334-B740-40B8-BBB6-42458A64AC0A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71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E7C4-8C21-490A-8C4F-37E8127456C0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43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247A-C755-4C59-BCEC-BFA12DEF455F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87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35A2-B0CF-47EC-B7FF-2AE48807C21E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70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9DC76-CD9F-4D20-9695-F9349E59FA32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1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D6AE-5062-4B21-AE78-4C82A17CA55D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6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9953-F512-4E24-B609-A137F8D40414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5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4409-296A-4B6E-9EC8-31A5136BD20F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8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4055-F8D4-45DB-978A-560280C72E98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3B85-8177-487F-AC31-DCAAF1B4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4">
            <a:extLst>
              <a:ext uri="{FF2B5EF4-FFF2-40B4-BE49-F238E27FC236}">
                <a16:creationId xmlns:a16="http://schemas.microsoft.com/office/drawing/2014/main" id="{D1919241-4569-414E-852E-5775E83EE36C}"/>
              </a:ext>
            </a:extLst>
          </p:cNvPr>
          <p:cNvSpPr/>
          <p:nvPr/>
        </p:nvSpPr>
        <p:spPr>
          <a:xfrm>
            <a:off x="210191" y="4894217"/>
            <a:ext cx="9511407" cy="1806772"/>
          </a:xfrm>
          <a:prstGeom prst="roundRect">
            <a:avLst>
              <a:gd name="adj" fmla="val 50000"/>
            </a:avLst>
          </a:prstGeom>
          <a:solidFill>
            <a:srgbClr val="99FF33"/>
          </a:solidFill>
          <a:ln w="57150">
            <a:solidFill>
              <a:srgbClr val="0070C0"/>
            </a:solidFill>
          </a:ln>
          <a:effectLst>
            <a:outerShdw blurRad="901700" dist="38100" dir="2700000" sx="115000" sy="115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F2DD6B4C-B549-4ED8-8D10-D7AAFF641CC5}"/>
              </a:ext>
            </a:extLst>
          </p:cNvPr>
          <p:cNvSpPr/>
          <p:nvPr/>
        </p:nvSpPr>
        <p:spPr>
          <a:xfrm>
            <a:off x="193965" y="165406"/>
            <a:ext cx="9524733" cy="10620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57150">
            <a:solidFill>
              <a:srgbClr val="0070C0"/>
            </a:solidFill>
          </a:ln>
          <a:effectLst>
            <a:outerShdw blurRad="901700" dist="38100" dir="2700000" sx="115000" sy="115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0">
            <a:extLst>
              <a:ext uri="{FF2B5EF4-FFF2-40B4-BE49-F238E27FC236}">
                <a16:creationId xmlns:a16="http://schemas.microsoft.com/office/drawing/2014/main" id="{678AF843-9D2E-4376-B7BB-ECD31AF9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48" y="178567"/>
            <a:ext cx="9552971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学校教育目標</a:t>
            </a:r>
            <a:endParaRPr lang="en-US" altLang="ja-JP" sz="36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共に未来を築く、心豊かで、かしこく、たくましい子ども</a:t>
            </a:r>
          </a:p>
        </p:txBody>
      </p:sp>
      <p:sp>
        <p:nvSpPr>
          <p:cNvPr id="23" name="角丸四角形 14">
            <a:extLst>
              <a:ext uri="{FF2B5EF4-FFF2-40B4-BE49-F238E27FC236}">
                <a16:creationId xmlns:a16="http://schemas.microsoft.com/office/drawing/2014/main" id="{0F1ADFDB-2E4B-4019-9FB0-31F4880622D0}"/>
              </a:ext>
            </a:extLst>
          </p:cNvPr>
          <p:cNvSpPr/>
          <p:nvPr/>
        </p:nvSpPr>
        <p:spPr>
          <a:xfrm>
            <a:off x="204486" y="1414840"/>
            <a:ext cx="9524733" cy="166199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  <a:effectLst>
            <a:outerShdw blurRad="901700" dist="38100" dir="2700000" sx="115000" sy="115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10">
            <a:extLst>
              <a:ext uri="{FF2B5EF4-FFF2-40B4-BE49-F238E27FC236}">
                <a16:creationId xmlns:a16="http://schemas.microsoft.com/office/drawing/2014/main" id="{3022E1BB-443C-4948-B1CE-74FD37E32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49" y="1427428"/>
            <a:ext cx="9518070" cy="16619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 点 目 標</a:t>
            </a:r>
            <a:endParaRPr lang="en-US" altLang="ja-JP" sz="3600" dirty="0">
              <a:solidFill>
                <a:srgbClr val="0070C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3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考えて、考えて、考え抜く子ども</a:t>
            </a:r>
            <a:endParaRPr lang="en-US" altLang="ja-JP" sz="3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☆ だれひとり取り残さない天領小学校 ☆</a:t>
            </a:r>
          </a:p>
        </p:txBody>
      </p:sp>
      <p:sp>
        <p:nvSpPr>
          <p:cNvPr id="31" name="テキスト ボックス 10">
            <a:extLst>
              <a:ext uri="{FF2B5EF4-FFF2-40B4-BE49-F238E27FC236}">
                <a16:creationId xmlns:a16="http://schemas.microsoft.com/office/drawing/2014/main" id="{2431520E-EE6B-4C76-943E-AF4B10A4C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95" y="5086339"/>
            <a:ext cx="9144000" cy="153888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みんなができるまで みんながわかるまで</a:t>
            </a:r>
            <a:endParaRPr lang="en-US" altLang="ja-JP" sz="4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lang="ja-JP" altLang="en-US" sz="5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みんなでがんばろう</a:t>
            </a:r>
            <a:endParaRPr lang="en-US" altLang="ja-JP" sz="4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10">
            <a:extLst>
              <a:ext uri="{FF2B5EF4-FFF2-40B4-BE49-F238E27FC236}">
                <a16:creationId xmlns:a16="http://schemas.microsoft.com/office/drawing/2014/main" id="{46E06361-919F-4C25-AA7A-581A04EC5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49" y="3226081"/>
            <a:ext cx="951807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頭：見方・考え方を働かせ、確実に理解する子ども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心：相手を推し量り、発言・行動する子ども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体：目標を持って運動し、体調を整える子ども</a:t>
            </a:r>
          </a:p>
        </p:txBody>
      </p:sp>
    </p:spTree>
    <p:extLst>
      <p:ext uri="{BB962C8B-B14F-4D97-AF65-F5344CB8AC3E}">
        <p14:creationId xmlns:p14="http://schemas.microsoft.com/office/powerpoint/2010/main" val="546923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2176</TotalTime>
  <Words>86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NP-B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 貴文</dc:creator>
  <cp:lastModifiedBy>山本 貴文</cp:lastModifiedBy>
  <cp:revision>16</cp:revision>
  <cp:lastPrinted>2024-05-14T05:30:13Z</cp:lastPrinted>
  <dcterms:created xsi:type="dcterms:W3CDTF">2022-05-19T14:13:22Z</dcterms:created>
  <dcterms:modified xsi:type="dcterms:W3CDTF">2024-05-14T05:32:28Z</dcterms:modified>
</cp:coreProperties>
</file>