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7A0E-3CAD-4FF2-BF64-3DC65F79D8C1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7F1C7-1628-462F-95C9-C91E52EE34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450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7A0E-3CAD-4FF2-BF64-3DC65F79D8C1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7F1C7-1628-462F-95C9-C91E52EE34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7669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7A0E-3CAD-4FF2-BF64-3DC65F79D8C1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7F1C7-1628-462F-95C9-C91E52EE34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9678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7A0E-3CAD-4FF2-BF64-3DC65F79D8C1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7F1C7-1628-462F-95C9-C91E52EE34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7711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7A0E-3CAD-4FF2-BF64-3DC65F79D8C1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7F1C7-1628-462F-95C9-C91E52EE34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8892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7A0E-3CAD-4FF2-BF64-3DC65F79D8C1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7F1C7-1628-462F-95C9-C91E52EE34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4912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7A0E-3CAD-4FF2-BF64-3DC65F79D8C1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7F1C7-1628-462F-95C9-C91E52EE34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8293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7A0E-3CAD-4FF2-BF64-3DC65F79D8C1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7F1C7-1628-462F-95C9-C91E52EE34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3634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7A0E-3CAD-4FF2-BF64-3DC65F79D8C1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7F1C7-1628-462F-95C9-C91E52EE34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7187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7A0E-3CAD-4FF2-BF64-3DC65F79D8C1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7F1C7-1628-462F-95C9-C91E52EE34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5996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7A0E-3CAD-4FF2-BF64-3DC65F79D8C1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7F1C7-1628-462F-95C9-C91E52EE34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093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57A0E-3CAD-4FF2-BF64-3DC65F79D8C1}" type="datetimeFigureOut">
              <a:rPr kumimoji="1" lang="ja-JP" altLang="en-US" smtClean="0"/>
              <a:t>2019/11/22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7F1C7-1628-462F-95C9-C91E52EE34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133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xmlns="" id="{7C1CCC7B-731F-4DFF-AA16-E547ABC635F7}"/>
              </a:ext>
            </a:extLst>
          </p:cNvPr>
          <p:cNvSpPr/>
          <p:nvPr/>
        </p:nvSpPr>
        <p:spPr>
          <a:xfrm>
            <a:off x="728870" y="1033670"/>
            <a:ext cx="7699513" cy="39491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958100C3-2778-4148-ADA7-35C5057C85EC}"/>
              </a:ext>
            </a:extLst>
          </p:cNvPr>
          <p:cNvSpPr txBox="1"/>
          <p:nvPr/>
        </p:nvSpPr>
        <p:spPr>
          <a:xfrm>
            <a:off x="840409" y="3310835"/>
            <a:ext cx="2650434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国語科</a:t>
            </a:r>
            <a:endParaRPr kumimoji="1" lang="en-US" altLang="ja-JP" dirty="0"/>
          </a:p>
          <a:p>
            <a:r>
              <a:rPr kumimoji="1" lang="ja-JP" altLang="en-US" dirty="0"/>
              <a:t>資料を生かしながら，地球温暖化を防ぐ取り組みを伝え合</a:t>
            </a:r>
            <a:endParaRPr kumimoji="1" lang="en-US" altLang="ja-JP" dirty="0"/>
          </a:p>
          <a:p>
            <a:r>
              <a:rPr kumimoji="1" lang="ja-JP" altLang="en-US" dirty="0"/>
              <a:t>い実践する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0AC620F0-6A04-4C50-A603-14305A7099B9}"/>
              </a:ext>
            </a:extLst>
          </p:cNvPr>
          <p:cNvSpPr txBox="1"/>
          <p:nvPr/>
        </p:nvSpPr>
        <p:spPr>
          <a:xfrm>
            <a:off x="3338443" y="3336235"/>
            <a:ext cx="2650434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委員会活動</a:t>
            </a:r>
            <a:endParaRPr kumimoji="1" lang="en-US" altLang="ja-JP" dirty="0"/>
          </a:p>
          <a:p>
            <a:r>
              <a:rPr kumimoji="1" lang="ja-JP" altLang="en-US" dirty="0"/>
              <a:t>書き損じハガキを集めて学校に行けない世界の子どもたち</a:t>
            </a:r>
            <a:endParaRPr kumimoji="1" lang="en-US" altLang="ja-JP" dirty="0"/>
          </a:p>
          <a:p>
            <a:r>
              <a:rPr kumimoji="1" lang="ja-JP" altLang="en-US" dirty="0"/>
              <a:t>の支援をする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FCAE66A4-EDEA-411E-BECD-82C1379EF154}"/>
              </a:ext>
            </a:extLst>
          </p:cNvPr>
          <p:cNvSpPr txBox="1"/>
          <p:nvPr/>
        </p:nvSpPr>
        <p:spPr>
          <a:xfrm>
            <a:off x="5851388" y="3336235"/>
            <a:ext cx="2650434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クリーンアップ作戦</a:t>
            </a:r>
            <a:endParaRPr kumimoji="1" lang="en-US" altLang="ja-JP" dirty="0"/>
          </a:p>
          <a:p>
            <a:r>
              <a:rPr kumimoji="1" lang="ja-JP" altLang="en-US" dirty="0"/>
              <a:t>きれいな住みよい町にするために，地域に落ちているゴミ</a:t>
            </a:r>
            <a:endParaRPr kumimoji="1" lang="en-US" altLang="ja-JP" dirty="0"/>
          </a:p>
          <a:p>
            <a:r>
              <a:rPr kumimoji="1" lang="ja-JP" altLang="en-US" dirty="0"/>
              <a:t>を拾う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xmlns="" id="{5E16FE88-5E53-4FA8-A3BB-90D90106792C}"/>
              </a:ext>
            </a:extLst>
          </p:cNvPr>
          <p:cNvSpPr/>
          <p:nvPr/>
        </p:nvSpPr>
        <p:spPr>
          <a:xfrm>
            <a:off x="891210" y="1181100"/>
            <a:ext cx="2322994" cy="36957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xmlns="" id="{FD279362-6D63-4DA1-B9CC-8F40A84C6EF0}"/>
              </a:ext>
            </a:extLst>
          </p:cNvPr>
          <p:cNvSpPr/>
          <p:nvPr/>
        </p:nvSpPr>
        <p:spPr>
          <a:xfrm>
            <a:off x="3403047" y="1181100"/>
            <a:ext cx="2322994" cy="36957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xmlns="" id="{C307DB1D-193F-41D6-9C1A-640F91C95234}"/>
              </a:ext>
            </a:extLst>
          </p:cNvPr>
          <p:cNvSpPr/>
          <p:nvPr/>
        </p:nvSpPr>
        <p:spPr>
          <a:xfrm>
            <a:off x="5917097" y="1181100"/>
            <a:ext cx="2322994" cy="36957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xmlns="" id="{22FB9332-142B-42D8-BB9A-80094307E38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0" y="4168140"/>
            <a:ext cx="698337" cy="69843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xmlns="" id="{C9812C3E-DCA1-4177-93B3-1B79BE435E8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80" y="4175760"/>
            <a:ext cx="751401" cy="690812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xmlns="" id="{16DAFBF7-BE59-4476-8D8E-C041200BD0C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4160520"/>
            <a:ext cx="724227" cy="710062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xmlns="" id="{C1D3C211-AF89-44F1-82FC-A50C75C6BDC3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r="6156" b="10666"/>
          <a:stretch/>
        </p:blipFill>
        <p:spPr bwMode="auto">
          <a:xfrm>
            <a:off x="6003580" y="1245854"/>
            <a:ext cx="2163065" cy="21010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xmlns="" id="{D2861D4F-A246-4281-B225-ED8C826B69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60" y="1245854"/>
            <a:ext cx="2130494" cy="202777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xmlns="" id="{9FD0C935-AB2C-47B2-8F68-10FA5BEED5D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9" t="35683" b="20001"/>
          <a:stretch/>
        </p:blipFill>
        <p:spPr>
          <a:xfrm>
            <a:off x="3486726" y="1245854"/>
            <a:ext cx="2155635" cy="205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16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</TotalTime>
  <Words>52</Words>
  <Application>Microsoft Office PowerPoint</Application>
  <PresentationFormat>画面に合わせる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chikayo</dc:creator>
  <cp:lastModifiedBy>sakamoto</cp:lastModifiedBy>
  <cp:revision>6</cp:revision>
  <dcterms:created xsi:type="dcterms:W3CDTF">2019-10-31T18:38:52Z</dcterms:created>
  <dcterms:modified xsi:type="dcterms:W3CDTF">2019-11-21T19:21:05Z</dcterms:modified>
</cp:coreProperties>
</file>