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5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ED526-9075-4F3A-824D-6625FF8E109C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3B-15A8-4C92-A806-67DAE8394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04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ED526-9075-4F3A-824D-6625FF8E109C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3B-15A8-4C92-A806-67DAE8394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49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ED526-9075-4F3A-824D-6625FF8E109C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3B-15A8-4C92-A806-67DAE8394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390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ED526-9075-4F3A-824D-6625FF8E109C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3B-15A8-4C92-A806-67DAE8394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78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ED526-9075-4F3A-824D-6625FF8E109C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3B-15A8-4C92-A806-67DAE8394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09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ED526-9075-4F3A-824D-6625FF8E109C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3B-15A8-4C92-A806-67DAE8394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32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ED526-9075-4F3A-824D-6625FF8E109C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3B-15A8-4C92-A806-67DAE8394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71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ED526-9075-4F3A-824D-6625FF8E109C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3B-15A8-4C92-A806-67DAE8394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45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ED526-9075-4F3A-824D-6625FF8E109C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3B-15A8-4C92-A806-67DAE8394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56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ED526-9075-4F3A-824D-6625FF8E109C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3B-15A8-4C92-A806-67DAE8394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36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ED526-9075-4F3A-824D-6625FF8E109C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3B-15A8-4C92-A806-67DAE8394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2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ED526-9075-4F3A-824D-6625FF8E109C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A763B-15A8-4C92-A806-67DAE8394D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703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0" y="-51516"/>
            <a:ext cx="9143999" cy="6893496"/>
            <a:chOff x="-291264" y="-51517"/>
            <a:chExt cx="12592931" cy="6893496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-4122" y="-51517"/>
              <a:ext cx="421037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大牟田中央小学校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311473" y="507667"/>
              <a:ext cx="9387458" cy="1001818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tabLst>
                  <a:tab pos="263525" algn="l"/>
                </a:tabLst>
              </a:pPr>
              <a:r>
                <a:rPr lang="ja-JP" altLang="en-US" sz="28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６年「 世界遺産学習</a:t>
              </a:r>
              <a:endParaRPr lang="en-US" altLang="ja-JP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r">
                <a:tabLst>
                  <a:tab pos="263525" algn="l"/>
                </a:tabLst>
              </a:pPr>
              <a:r>
                <a:rPr lang="ja-JP" altLang="en-US" sz="28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～ アートマイル 国際協働学習 ～ 」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-291264" y="1569400"/>
              <a:ext cx="12592931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dirty="0"/>
                <a:t>　</a:t>
              </a:r>
              <a:r>
                <a:rPr lang="ja-JP" altLang="ja-JP" dirty="0"/>
                <a:t>アートマイルとは</a:t>
              </a:r>
              <a:r>
                <a:rPr lang="ja-JP" altLang="en-US" dirty="0"/>
                <a:t>，</a:t>
              </a:r>
              <a:r>
                <a:rPr lang="ja-JP" altLang="ja-JP" dirty="0"/>
                <a:t>「対話」「協働」「共創」で『未来を創る力』を育てる国際協働学習です。多様な文化背景を持つ海外の子供達と，共通のテーマについて対話的・協働的に話し合いを重ねて学び合い，学習の成果として壁画を共同制作するプロジェクトです。</a:t>
              </a:r>
            </a:p>
            <a:p>
              <a:r>
                <a:rPr lang="ja-JP" altLang="ja-JP" dirty="0"/>
                <a:t>　ペルーのラ・ウニオン校と</a:t>
              </a:r>
              <a:r>
                <a:rPr lang="en-US" altLang="ja-JP" dirty="0"/>
                <a:t>TV</a:t>
              </a:r>
              <a:r>
                <a:rPr lang="ja-JP" altLang="ja-JP" dirty="0"/>
                <a:t>会議で交流し，</a:t>
              </a:r>
              <a:r>
                <a:rPr lang="ja-JP" altLang="en-US" dirty="0"/>
                <a:t>２年目となる今年は「共につくる 平和な未来」を</a:t>
              </a:r>
              <a:r>
                <a:rPr lang="ja-JP" altLang="ja-JP" dirty="0"/>
                <a:t>テーマにして壁画の作成を進めてい</a:t>
              </a:r>
              <a:r>
                <a:rPr lang="ja-JP" altLang="en-US" dirty="0"/>
                <a:t>ます。また，</a:t>
              </a:r>
              <a:r>
                <a:rPr lang="ja-JP" altLang="ja-JP" dirty="0"/>
                <a:t>フォーラムを通し</a:t>
              </a:r>
              <a:r>
                <a:rPr lang="ja-JP" altLang="en-US" dirty="0"/>
                <a:t>て互いの文化理解を推し進める取り組み</a:t>
              </a:r>
              <a:r>
                <a:rPr lang="en-US" altLang="ja-JP" dirty="0"/>
                <a:t>(</a:t>
              </a:r>
              <a:r>
                <a:rPr lang="ja-JP" altLang="en-US" dirty="0"/>
                <a:t>折り紙やカルタ等の紹介</a:t>
              </a:r>
              <a:r>
                <a:rPr lang="en-US" altLang="ja-JP" dirty="0"/>
                <a:t>)</a:t>
              </a:r>
              <a:r>
                <a:rPr lang="ja-JP" altLang="en-US" dirty="0"/>
                <a:t>を考えています。異国の友だちとも，思いを共有して共に学習を進められることに，新たな可能性を感じています。</a:t>
              </a:r>
              <a:endParaRPr lang="ja-JP" altLang="ja-JP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-4122" y="6010982"/>
              <a:ext cx="609991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en-US" altLang="ja-JP" sz="16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TV</a:t>
              </a:r>
              <a:r>
                <a:rPr lang="ja-JP" altLang="en-US" sz="16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会議では，手作りの映像を作成し，お互いの学校紹介をしました。互いに質問を通して，文化の違いを実感しました。</a:t>
              </a:r>
              <a:endParaRPr lang="en-US" altLang="ja-JP" sz="16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556153" y="6010982"/>
              <a:ext cx="542309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1600" kern="100" dirty="0">
                  <a:latin typeface="Century" panose="02040604050505020304" pitchFamily="18" charset="0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壁画を半分ずつ作成します。メッセージを絵として表現するために，込めた思いや構図，依頼したい工夫を伝えました。</a:t>
              </a:r>
              <a:endParaRPr lang="en-US" altLang="ja-JP" sz="16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pic>
        <p:nvPicPr>
          <p:cNvPr id="1026" name="Picture 2" descr="Z:\全校共有\小中特合同\☆ユネスコスクール関係\SDGS アイコン\ＳＤＧＳ１７\sdg_icon_17_j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765" y="494088"/>
            <a:ext cx="1046962" cy="100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D419CFE-D054-46AF-8777-8DC095FA02B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63" t="66021" r="33826"/>
          <a:stretch/>
        </p:blipFill>
        <p:spPr>
          <a:xfrm>
            <a:off x="28418" y="473909"/>
            <a:ext cx="1049606" cy="1109347"/>
          </a:xfrm>
          <a:prstGeom prst="rect">
            <a:avLst/>
          </a:prstGeom>
          <a:ln w="76200">
            <a:noFill/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44AE1CD-653D-403C-BC88-2E4E29811F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714" y="4317265"/>
            <a:ext cx="2276764" cy="170757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ECA4BF6-69FC-4CFA-A48D-147664BCB15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52"/>
          <a:stretch/>
        </p:blipFill>
        <p:spPr>
          <a:xfrm>
            <a:off x="71137" y="3810000"/>
            <a:ext cx="2284136" cy="1530619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5CCFC7A-1C85-4361-812E-C0A48AD4E83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875" y="3814735"/>
            <a:ext cx="1465739" cy="109930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69F93E9-C964-4F09-B2C4-E6BD0F3414D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687" y="4947777"/>
            <a:ext cx="1469927" cy="1102446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986928A-E81C-48EA-8E7D-E0D92D47E24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7" t="14886" r="5852" b="15114"/>
          <a:stretch/>
        </p:blipFill>
        <p:spPr>
          <a:xfrm>
            <a:off x="6457054" y="4149660"/>
            <a:ext cx="2645381" cy="153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358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15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川崎　由美子</dc:creator>
  <cp:lastModifiedBy>棚町　仁志</cp:lastModifiedBy>
  <cp:revision>26</cp:revision>
  <cp:lastPrinted>2019-12-11T08:12:45Z</cp:lastPrinted>
  <dcterms:created xsi:type="dcterms:W3CDTF">2017-07-13T11:20:44Z</dcterms:created>
  <dcterms:modified xsi:type="dcterms:W3CDTF">2019-12-11T08:14:45Z</dcterms:modified>
</cp:coreProperties>
</file>