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60" r:id="rId4"/>
    <p:sldId id="259" r:id="rId5"/>
    <p:sldId id="274" r:id="rId6"/>
    <p:sldId id="261" r:id="rId7"/>
    <p:sldId id="262" r:id="rId8"/>
    <p:sldId id="263" r:id="rId9"/>
    <p:sldId id="264" r:id="rId10"/>
    <p:sldId id="268" r:id="rId11"/>
    <p:sldId id="269" r:id="rId12"/>
    <p:sldId id="273" r:id="rId13"/>
    <p:sldId id="267" r:id="rId14"/>
    <p:sldId id="270" r:id="rId15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F00"/>
    <a:srgbClr val="FE5002"/>
    <a:srgbClr val="FFF0C1"/>
    <a:srgbClr val="FF9B9D"/>
    <a:srgbClr val="00153E"/>
    <a:srgbClr val="001848"/>
    <a:srgbClr val="FFBC01"/>
    <a:srgbClr val="FFFFCC"/>
    <a:srgbClr val="FFC247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98" y="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6EDE0-F673-4866-AFBE-940ECF7C4BEE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8E2D6-FEDE-43A3-AFD1-E6166AAE76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297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7E4CA-5523-457C-AD9C-C7CD0D20C10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C8425-1571-448D-B0AF-424C504B4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89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C8425-1571-448D-B0AF-424C504B489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0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09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59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6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96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72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13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27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05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58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33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4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E34BB-926B-43F7-8054-1FEBEEBC3D5C}" type="datetimeFigureOut">
              <a:rPr kumimoji="1" lang="ja-JP" altLang="en-US" smtClean="0"/>
              <a:t>2019/1/24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62D8D-8EB3-4370-A662-A2C9CBCC1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6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33362"/>
            <a:ext cx="9791700" cy="732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正方形/長方形 1"/>
          <p:cNvSpPr/>
          <p:nvPr/>
        </p:nvSpPr>
        <p:spPr>
          <a:xfrm>
            <a:off x="1690126" y="5805264"/>
            <a:ext cx="5827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823B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大牟田市立大正小学校</a:t>
            </a:r>
            <a:endParaRPr lang="ja-JP" alt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823B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242713" y="369066"/>
            <a:ext cx="8568952" cy="2555878"/>
            <a:chOff x="323528" y="369066"/>
            <a:chExt cx="8568952" cy="255587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23528" y="369066"/>
              <a:ext cx="8568952" cy="2555878"/>
            </a:xfrm>
            <a:prstGeom prst="rect">
              <a:avLst/>
            </a:prstGeom>
            <a:noFill/>
          </p:spPr>
          <p:txBody>
            <a:bodyPr wrap="square" tIns="108000" rtlCol="0">
              <a:spAutoFit/>
            </a:bodyPr>
            <a:lstStyle/>
            <a:p>
              <a:pPr algn="ctr"/>
              <a:r>
                <a:rPr kumimoji="1" lang="ja-JP" altLang="en-US" sz="54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CC00FF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花でつながる</a:t>
              </a:r>
              <a:endParaRPr kumimoji="1" lang="en-US" altLang="ja-JP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/>
              <a:r>
                <a:rPr kumimoji="1" lang="ja-JP" altLang="en-US" sz="54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CC00FF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あたたかいまちづくり</a:t>
              </a:r>
              <a:endParaRPr kumimoji="1" lang="en-US" altLang="ja-JP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/>
              <a:endParaRPr kumimoji="1" lang="en-US" altLang="ja-JP" sz="1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/>
              <a:r>
                <a:rPr lang="ja-JP" altLang="en-US" sz="36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4C2993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「大正フラワータウンプロジェクト」</a:t>
              </a:r>
              <a:endParaRPr kumimoji="1" lang="ja-JP" alt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4C299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" name="円/楕円 2"/>
            <p:cNvSpPr/>
            <p:nvPr/>
          </p:nvSpPr>
          <p:spPr>
            <a:xfrm>
              <a:off x="5656883" y="2287544"/>
              <a:ext cx="72008" cy="72008"/>
            </a:xfrm>
            <a:prstGeom prst="ellipse">
              <a:avLst/>
            </a:prstGeom>
            <a:noFill/>
            <a:ln>
              <a:solidFill>
                <a:srgbClr val="364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 flipH="1" flipV="1">
              <a:off x="6591038" y="2322366"/>
              <a:ext cx="33461" cy="64846"/>
            </a:xfrm>
            <a:prstGeom prst="line">
              <a:avLst/>
            </a:prstGeom>
            <a:ln w="25400">
              <a:solidFill>
                <a:srgbClr val="3646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6525023" y="2333625"/>
              <a:ext cx="26194" cy="66675"/>
            </a:xfrm>
            <a:prstGeom prst="line">
              <a:avLst/>
            </a:prstGeom>
            <a:ln w="25400">
              <a:solidFill>
                <a:srgbClr val="3646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1512168" cy="1512168"/>
          </a:xfrm>
          <a:prstGeom prst="rect">
            <a:avLst/>
          </a:prstGeom>
          <a:noFill/>
          <a:ln w="12700">
            <a:solidFill>
              <a:srgbClr val="EE9F00"/>
            </a:solidFill>
            <a:miter lim="800000"/>
            <a:headEnd/>
            <a:tailEnd/>
          </a:ln>
          <a:effectLst>
            <a:glow rad="8890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-67344" y="6025670"/>
            <a:ext cx="9324528" cy="832330"/>
          </a:xfrm>
          <a:prstGeom prst="rect">
            <a:avLst/>
          </a:prstGeom>
          <a:solidFill>
            <a:srgbClr val="FFE181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400" b="1" dirty="0" smtClean="0">
                <a:solidFill>
                  <a:srgbClr val="FF373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「折り紙の花手紙」をとどけよう</a:t>
            </a:r>
            <a:endParaRPr kumimoji="1" lang="ja-JP" altLang="en-US" sz="4400" b="1" dirty="0">
              <a:solidFill>
                <a:srgbClr val="FF3737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91680" y="3001169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子ども達が書いた折り紙付きの手紙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5559623"/>
            <a:ext cx="9144000" cy="461665"/>
          </a:xfrm>
          <a:prstGeom prst="rect">
            <a:avLst/>
          </a:prstGeom>
          <a:solidFill>
            <a:srgbClr val="FF9B9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spc="-150" dirty="0" smtClean="0"/>
              <a:t>子ども見守り隊・子ども食堂・お店・防災</a:t>
            </a:r>
            <a:r>
              <a:rPr lang="ja-JP" altLang="en-US" sz="2400" spc="-150" dirty="0" smtClean="0"/>
              <a:t>対策室のみなさん・家族</a:t>
            </a:r>
            <a:r>
              <a:rPr lang="ja-JP" altLang="en-US" sz="2400" spc="-150" dirty="0"/>
              <a:t>・</a:t>
            </a:r>
            <a:r>
              <a:rPr lang="ja-JP" altLang="en-US" sz="2400" spc="-150" dirty="0" smtClean="0"/>
              <a:t>先生</a:t>
            </a:r>
            <a:r>
              <a:rPr kumimoji="1" lang="ja-JP" altLang="en-US" sz="2400" spc="-150" dirty="0" smtClean="0"/>
              <a:t>に</a:t>
            </a:r>
            <a:endParaRPr kumimoji="1" lang="ja-JP" altLang="en-US" sz="2400" spc="-150" dirty="0"/>
          </a:p>
        </p:txBody>
      </p:sp>
      <p:pic>
        <p:nvPicPr>
          <p:cNvPr id="1026" name="Picture 2" descr="C:\Users\8433341\Desktop\IMG_38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"/>
          <a:stretch/>
        </p:blipFill>
        <p:spPr bwMode="auto">
          <a:xfrm>
            <a:off x="1259631" y="692696"/>
            <a:ext cx="6624736" cy="48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90265" y="-11500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7737D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7737D5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DCIM\153___12\IMG_1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4541" r="1708" b="3333"/>
          <a:stretch/>
        </p:blipFill>
        <p:spPr bwMode="auto">
          <a:xfrm>
            <a:off x="1331640" y="619704"/>
            <a:ext cx="6614380" cy="49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8433341\Desktop\IMG_09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6" b="881"/>
          <a:stretch/>
        </p:blipFill>
        <p:spPr bwMode="auto">
          <a:xfrm>
            <a:off x="904197" y="750897"/>
            <a:ext cx="7335604" cy="482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90265" y="-11500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7737D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7737D5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5445224"/>
            <a:ext cx="91440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6600"/>
                </a:solidFill>
              </a:rPr>
              <a:t>「ありがとうの花」が咲く　</a:t>
            </a:r>
            <a:r>
              <a:rPr kumimoji="1" lang="ja-JP" altLang="en-US" sz="3600" dirty="0" smtClean="0">
                <a:solidFill>
                  <a:srgbClr val="FE5002"/>
                </a:solidFill>
              </a:rPr>
              <a:t>花手紙</a:t>
            </a:r>
            <a:endParaRPr kumimoji="1" lang="ja-JP" altLang="en-US" sz="3600" dirty="0">
              <a:solidFill>
                <a:srgbClr val="FE500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08520" y="6025670"/>
            <a:ext cx="9324528" cy="832330"/>
          </a:xfrm>
          <a:prstGeom prst="rect">
            <a:avLst/>
          </a:prstGeom>
          <a:solidFill>
            <a:srgbClr val="FFE181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400" b="1" dirty="0" smtClean="0">
                <a:solidFill>
                  <a:srgbClr val="FF373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「折り紙の花手紙」をとどけよう</a:t>
            </a:r>
            <a:endParaRPr kumimoji="1" lang="ja-JP" altLang="en-US" sz="4400" b="1" dirty="0">
              <a:solidFill>
                <a:srgbClr val="FF3737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7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933580" y="1556792"/>
            <a:ext cx="7112056" cy="4567203"/>
          </a:xfrm>
          <a:prstGeom prst="ellipse">
            <a:avLst/>
          </a:prstGeom>
          <a:noFill/>
          <a:ln w="130175" cmpd="thickThin">
            <a:solidFill>
              <a:srgbClr val="FFC2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02480" y="3068960"/>
            <a:ext cx="4139039" cy="1509438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花でつながる</a:t>
            </a:r>
            <a:endParaRPr kumimoji="1" lang="en-US" altLang="ja-JP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C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あたたかいまち</a:t>
            </a:r>
            <a:endParaRPr kumimoji="1" lang="ja-JP" altLang="en-US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4C2993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0"/>
            <a:ext cx="9144000" cy="770774"/>
          </a:xfrm>
          <a:prstGeom prst="rect">
            <a:avLst/>
          </a:prstGeom>
          <a:solidFill>
            <a:srgbClr val="FFE89F"/>
          </a:solidFill>
        </p:spPr>
        <p:txBody>
          <a:bodyPr wrap="square" tIns="108000" rtlCol="0">
            <a:spAutoFit/>
          </a:bodyPr>
          <a:lstStyle/>
          <a:p>
            <a:r>
              <a:rPr kumimoji="1" lang="ja-JP" altLang="en-US" sz="4000" b="1" spc="-150" dirty="0" smtClean="0"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「住んでよかった」「住み続けたい」</a:t>
            </a:r>
            <a:endParaRPr kumimoji="1" lang="ja-JP" altLang="en-US" sz="4000" b="1" spc="-150" dirty="0">
              <a:solidFill>
                <a:srgbClr val="FF33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46994" b="221"/>
          <a:stretch/>
        </p:blipFill>
        <p:spPr>
          <a:xfrm>
            <a:off x="0" y="1984605"/>
            <a:ext cx="2196244" cy="3100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8433341\Desktop\IMG_3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56" y="4464496"/>
            <a:ext cx="3324052" cy="2492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8433341\Desktop\IMG_42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1" t="-2" r="5816" b="20932"/>
          <a:stretch/>
        </p:blipFill>
        <p:spPr bwMode="auto">
          <a:xfrm>
            <a:off x="6948264" y="2265351"/>
            <a:ext cx="2232248" cy="3035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8433341\Desktop\IMG_42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2632" r="6" b="527"/>
          <a:stretch/>
        </p:blipFill>
        <p:spPr bwMode="auto">
          <a:xfrm>
            <a:off x="4644008" y="807302"/>
            <a:ext cx="3107609" cy="2318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8433341\Desktop\IMG_2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98219"/>
            <a:ext cx="3278897" cy="24591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8433341\Desktop\大正まつり\IMG_36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81" y="692696"/>
            <a:ext cx="3230488" cy="2422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右矢印 6"/>
          <p:cNvSpPr/>
          <p:nvPr/>
        </p:nvSpPr>
        <p:spPr>
          <a:xfrm rot="16200000">
            <a:off x="2196395" y="-48283"/>
            <a:ext cx="4797152" cy="9015414"/>
          </a:xfrm>
          <a:prstGeom prst="rightArrow">
            <a:avLst>
              <a:gd name="adj1" fmla="val 100000"/>
              <a:gd name="adj2" fmla="val 28093"/>
            </a:avLst>
          </a:prstGeom>
          <a:solidFill>
            <a:srgbClr val="EEB7FF"/>
          </a:solidFill>
          <a:ln w="22225">
            <a:solidFill>
              <a:srgbClr val="BE0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31" y="3941631"/>
            <a:ext cx="2830391" cy="212279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5" y="3941631"/>
            <a:ext cx="2828391" cy="21212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98" y="44623"/>
            <a:ext cx="2952329" cy="295232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39" y="3938773"/>
            <a:ext cx="2830388" cy="21227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461571" y="3174067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安全に</a:t>
            </a:r>
            <a:endParaRPr kumimoji="1" lang="en-US" altLang="ja-JP" sz="2400" b="1" dirty="0" smtClean="0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くらすまち</a:t>
            </a:r>
            <a:endParaRPr kumimoji="1" lang="ja-JP" altLang="en-US" sz="2400" b="1" dirty="0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7583" y="3212976"/>
            <a:ext cx="30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BE01C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花でつながる</a:t>
            </a:r>
            <a:endParaRPr kumimoji="1" lang="en-US" altLang="ja-JP" sz="2400" b="1" dirty="0" smtClean="0">
              <a:solidFill>
                <a:srgbClr val="BE01C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BE01C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あたたかいまち</a:t>
            </a:r>
            <a:endParaRPr kumimoji="1" lang="ja-JP" altLang="en-US" sz="2400" b="1" dirty="0">
              <a:solidFill>
                <a:srgbClr val="BE01C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52739" y="3174067"/>
            <a:ext cx="285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0077D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歴史と文化を</a:t>
            </a:r>
            <a:endParaRPr kumimoji="1" lang="en-US" altLang="ja-JP" sz="2400" b="1" dirty="0" smtClean="0">
              <a:solidFill>
                <a:srgbClr val="0077D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0077D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大切にするまち</a:t>
            </a:r>
            <a:endParaRPr kumimoji="1" lang="ja-JP" altLang="en-US" sz="2400" b="1" dirty="0">
              <a:solidFill>
                <a:srgbClr val="0077D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6875" y="6100689"/>
            <a:ext cx="2828391" cy="672492"/>
          </a:xfrm>
          <a:prstGeom prst="rect">
            <a:avLst/>
          </a:prstGeom>
          <a:solidFill>
            <a:srgbClr val="FFF0C1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kumimoji="1" lang="ja-JP" altLang="en-US" sz="2000" spc="-150" dirty="0" smtClean="0"/>
              <a:t>大正</a:t>
            </a:r>
            <a:endParaRPr kumimoji="1" lang="en-US" altLang="ja-JP" sz="2000" spc="-150" dirty="0" smtClean="0"/>
          </a:p>
          <a:p>
            <a:pPr algn="ctr"/>
            <a:r>
              <a:rPr kumimoji="1" lang="ja-JP" altLang="en-US" sz="2000" spc="-150" dirty="0" smtClean="0"/>
              <a:t>フラワータウンプロジェクト</a:t>
            </a:r>
            <a:endParaRPr kumimoji="1" lang="ja-JP" altLang="en-US" sz="1000" spc="-15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11761" y="6100687"/>
            <a:ext cx="2871366" cy="677108"/>
          </a:xfrm>
          <a:prstGeom prst="rect">
            <a:avLst/>
          </a:prstGeom>
          <a:solidFill>
            <a:srgbClr val="FFF0C1"/>
          </a:solidFill>
        </p:spPr>
        <p:txBody>
          <a:bodyPr wrap="square" lIns="72000" rIns="72000" rtlCol="0">
            <a:spAutoFit/>
          </a:bodyPr>
          <a:lstStyle/>
          <a:p>
            <a:pPr algn="ctr"/>
            <a:r>
              <a:rPr kumimoji="1" lang="ja-JP" altLang="en-US" dirty="0" smtClean="0"/>
              <a:t>世界遺産のまち・</a:t>
            </a:r>
            <a:endParaRPr kumimoji="1" lang="en-US" altLang="ja-JP" dirty="0" smtClean="0"/>
          </a:p>
          <a:p>
            <a:pPr algn="ctr"/>
            <a:r>
              <a:rPr kumimoji="1" lang="ja-JP" altLang="en-US" sz="2000" dirty="0" smtClean="0"/>
              <a:t>おおむた発信プロジェクト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33991" y="6100687"/>
            <a:ext cx="2827397" cy="677108"/>
          </a:xfrm>
          <a:prstGeom prst="rect">
            <a:avLst/>
          </a:prstGeom>
          <a:solidFill>
            <a:srgbClr val="FFF0C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命を守る</a:t>
            </a:r>
            <a:endParaRPr kumimoji="1" lang="en-US" altLang="ja-JP" dirty="0" smtClean="0"/>
          </a:p>
          <a:p>
            <a:pPr algn="ctr"/>
            <a:r>
              <a:rPr kumimoji="1" lang="ja-JP" altLang="en-US" sz="2000" dirty="0" smtClean="0"/>
              <a:t>防災プロジェクト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178" y="332656"/>
            <a:ext cx="3076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わたしたちの活動</a:t>
            </a:r>
            <a:endParaRPr kumimoji="1" lang="ja-JP" altLang="en-US" sz="28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40152" y="332656"/>
            <a:ext cx="326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spc="-150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この目標に向かって</a:t>
            </a:r>
            <a:endParaRPr kumimoji="1" lang="ja-JP" altLang="en-US" sz="2800" b="1" spc="-15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7" y="3963566"/>
            <a:ext cx="2789385" cy="209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68" y="3941631"/>
            <a:ext cx="2818631" cy="211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8433341\Desktop\DSC049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b="1979"/>
          <a:stretch/>
        </p:blipFill>
        <p:spPr bwMode="auto">
          <a:xfrm>
            <a:off x="3163405" y="3963566"/>
            <a:ext cx="2830927" cy="209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>
          <a:xfrm>
            <a:off x="228922" y="927884"/>
            <a:ext cx="2592450" cy="1637020"/>
          </a:xfrm>
          <a:prstGeom prst="ellipse">
            <a:avLst/>
          </a:prstGeom>
          <a:solidFill>
            <a:schemeClr val="bg1"/>
          </a:solidFill>
          <a:ln>
            <a:solidFill>
              <a:srgbClr val="FFB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117267" y="916851"/>
            <a:ext cx="2985411" cy="1637020"/>
          </a:xfrm>
          <a:prstGeom prst="ellipse">
            <a:avLst/>
          </a:prstGeom>
          <a:solidFill>
            <a:schemeClr val="bg1"/>
          </a:solidFill>
          <a:ln>
            <a:solidFill>
              <a:srgbClr val="FFB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3607" y="1290856"/>
            <a:ext cx="2356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00153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まちの一員</a:t>
            </a:r>
            <a:endParaRPr kumimoji="1" lang="en-US" altLang="ja-JP" sz="3200" b="1" dirty="0" smtClean="0">
              <a:solidFill>
                <a:srgbClr val="00153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 smtClean="0">
                <a:solidFill>
                  <a:srgbClr val="00153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として</a:t>
            </a:r>
            <a:endParaRPr kumimoji="1" lang="ja-JP" altLang="en-US" sz="3200" b="1" dirty="0">
              <a:solidFill>
                <a:srgbClr val="00153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56324" y="1286843"/>
            <a:ext cx="3131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00153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まち</a:t>
            </a:r>
            <a:r>
              <a:rPr kumimoji="1" lang="ja-JP" altLang="en-US" sz="3000" b="1" dirty="0" smtClean="0">
                <a:solidFill>
                  <a:srgbClr val="00153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kumimoji="1" lang="ja-JP" altLang="en-US" sz="3200" b="1" dirty="0" smtClean="0">
                <a:solidFill>
                  <a:srgbClr val="00153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みなさんといっしょに</a:t>
            </a:r>
            <a:endParaRPr kumimoji="1" lang="ja-JP" altLang="en-US" sz="3200" b="1" dirty="0">
              <a:solidFill>
                <a:srgbClr val="00153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2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" y="-27384"/>
            <a:ext cx="9779000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690126" y="6043935"/>
            <a:ext cx="5827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大牟田市立大正小学校</a:t>
            </a:r>
            <a:endParaRPr lang="ja-JP" altLang="en-US" sz="4400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7310" y="620688"/>
            <a:ext cx="8568952" cy="986218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ありがとうございました。</a:t>
            </a:r>
            <a:endParaRPr kumimoji="1" lang="ja-JP" alt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C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592" y="5436513"/>
            <a:ext cx="7776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見守り隊の下田さんが咲かせてくださった花</a:t>
            </a:r>
            <a:endParaRPr kumimoji="1" lang="ja-JP" alt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8" y="633686"/>
            <a:ext cx="727202" cy="762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433341\Desktop\IMG_3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81"/>
            <a:ext cx="9144000" cy="685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-67344" y="6176165"/>
            <a:ext cx="9324528" cy="709219"/>
          </a:xfrm>
          <a:prstGeom prst="rect">
            <a:avLst/>
          </a:prstGeom>
          <a:solidFill>
            <a:srgbClr val="FFE181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学校で育てた花の苗を地域のみなさんに</a:t>
            </a:r>
            <a:endParaRPr kumimoji="1" lang="ja-JP" altLang="en-US" sz="3600" b="1" dirty="0">
              <a:solidFill>
                <a:srgbClr val="007E3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80528" y="-11494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8636D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大正フラワータウンプロジェクト</a:t>
            </a:r>
            <a:endParaRPr kumimoji="1" lang="ja-JP" altLang="en-US" sz="4000" b="1" dirty="0">
              <a:solidFill>
                <a:srgbClr val="8636D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8433341\Desktop\DSC04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44" y="-531440"/>
            <a:ext cx="9347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-67344" y="6025670"/>
            <a:ext cx="9324528" cy="832330"/>
          </a:xfrm>
          <a:prstGeom prst="rect">
            <a:avLst/>
          </a:prstGeom>
          <a:solidFill>
            <a:srgbClr val="FFE181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金曜日は</a:t>
            </a:r>
            <a:r>
              <a:rPr kumimoji="1" lang="ja-JP" altLang="en-US" sz="4400" b="1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「花</a:t>
            </a:r>
            <a:r>
              <a:rPr kumimoji="1" lang="ja-JP" altLang="en-US" sz="4400" b="1" dirty="0" err="1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だんの</a:t>
            </a:r>
            <a:r>
              <a:rPr kumimoji="1" lang="ja-JP" altLang="en-US" sz="4400" b="1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日」</a:t>
            </a:r>
            <a:endParaRPr kumimoji="1" lang="ja-JP" altLang="en-US" sz="4400" b="1" dirty="0">
              <a:solidFill>
                <a:srgbClr val="007E3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90265" y="-11494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8636D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8636D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9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45CANON\IMG_0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2" y="-38584"/>
            <a:ext cx="9196381" cy="68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-90265" y="-11494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9936D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9936D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7344" y="6176165"/>
            <a:ext cx="9211344" cy="709219"/>
          </a:xfrm>
          <a:prstGeom prst="rect">
            <a:avLst/>
          </a:prstGeom>
          <a:solidFill>
            <a:srgbClr val="FFE181"/>
          </a:solidFill>
        </p:spPr>
        <p:txBody>
          <a:bodyPr wrap="square" lIns="0" tIns="108000" rIns="72000" rtlCol="0">
            <a:spAutoFit/>
          </a:bodyPr>
          <a:lstStyle/>
          <a:p>
            <a:pPr algn="ctr"/>
            <a:r>
              <a:rPr kumimoji="1" lang="ja-JP" altLang="en-US" sz="3600" b="1" spc="-150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国道のロータリーに花を植えよう</a:t>
            </a:r>
            <a:endParaRPr kumimoji="1" lang="ja-JP" altLang="en-US" sz="3600" b="1" spc="-150" dirty="0">
              <a:solidFill>
                <a:srgbClr val="007E3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324945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-90265" y="-11494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9936D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9936D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7344" y="6176165"/>
            <a:ext cx="9211344" cy="709219"/>
          </a:xfrm>
          <a:prstGeom prst="rect">
            <a:avLst/>
          </a:prstGeom>
          <a:solidFill>
            <a:srgbClr val="FFE181"/>
          </a:solidFill>
        </p:spPr>
        <p:txBody>
          <a:bodyPr wrap="square" lIns="0" tIns="108000" rIns="72000" rtlCol="0">
            <a:spAutoFit/>
          </a:bodyPr>
          <a:lstStyle/>
          <a:p>
            <a:pPr algn="ctr"/>
            <a:r>
              <a:rPr kumimoji="1" lang="ja-JP" altLang="en-US" sz="3600" b="1" spc="-150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国道のロータリーに花を植えよう</a:t>
            </a:r>
            <a:endParaRPr kumimoji="1" lang="ja-JP" altLang="en-US" sz="3600" b="1" spc="-150" dirty="0">
              <a:solidFill>
                <a:srgbClr val="007E3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角丸四角形吹き出し 2"/>
          <p:cNvSpPr/>
          <p:nvPr/>
        </p:nvSpPr>
        <p:spPr>
          <a:xfrm>
            <a:off x="3275856" y="835456"/>
            <a:ext cx="4896544" cy="1152128"/>
          </a:xfrm>
          <a:prstGeom prst="wedgeRoundRectCallout">
            <a:avLst>
              <a:gd name="adj1" fmla="val 2943"/>
              <a:gd name="adj2" fmla="val 8252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19872" y="835456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大正校区や大牟田のみなさんに喜んでもらいたい。</a:t>
            </a:r>
            <a:endParaRPr kumimoji="1" lang="ja-JP" altLang="en-US" sz="3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8433341\Desktop\DSC04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5"/>
            <a:ext cx="9143999" cy="68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-90265" y="-11498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7737D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7737D5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7344" y="6176165"/>
            <a:ext cx="9211344" cy="709219"/>
          </a:xfrm>
          <a:prstGeom prst="rect">
            <a:avLst/>
          </a:prstGeom>
          <a:solidFill>
            <a:srgbClr val="FFE697"/>
          </a:solidFill>
        </p:spPr>
        <p:txBody>
          <a:bodyPr wrap="square" lIns="0" tIns="108000" rIns="72000" rtlCol="0">
            <a:spAutoFit/>
          </a:bodyPr>
          <a:lstStyle/>
          <a:p>
            <a:pPr algn="ctr"/>
            <a:r>
              <a:rPr kumimoji="1" lang="ja-JP" altLang="en-US" sz="3600" b="1" spc="-150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「三池港開港１１０周年」駅に花を植えよう</a:t>
            </a:r>
            <a:endParaRPr kumimoji="1" lang="ja-JP" altLang="en-US" sz="3600" b="1" spc="-150" dirty="0">
              <a:solidFill>
                <a:srgbClr val="007E3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角丸四角形吹き出し 4"/>
          <p:cNvSpPr/>
          <p:nvPr/>
        </p:nvSpPr>
        <p:spPr>
          <a:xfrm>
            <a:off x="3707904" y="835456"/>
            <a:ext cx="4752528" cy="1077218"/>
          </a:xfrm>
          <a:prstGeom prst="wedgeRoundRectCallout">
            <a:avLst>
              <a:gd name="adj1" fmla="val 5357"/>
              <a:gd name="adj2" fmla="val 870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51920" y="835456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世界遺産を見に来る人を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きれいな花でむかえたい。</a:t>
            </a:r>
            <a:endParaRPr kumimoji="1" lang="ja-JP" altLang="en-US" sz="3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8433341\Desktop\IMG_1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65" y="-243408"/>
            <a:ext cx="9234265" cy="69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-90265" y="-11498"/>
            <a:ext cx="9234265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7737D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7737D5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50958" y="6176165"/>
            <a:ext cx="9194958" cy="709219"/>
          </a:xfrm>
          <a:prstGeom prst="rect">
            <a:avLst/>
          </a:prstGeom>
          <a:solidFill>
            <a:srgbClr val="FFE181"/>
          </a:solidFill>
        </p:spPr>
        <p:txBody>
          <a:bodyPr wrap="square" lIns="0" tIns="108000" rIns="72000" rtlCol="0">
            <a:spAutoFit/>
          </a:bodyPr>
          <a:lstStyle/>
          <a:p>
            <a:pPr algn="ctr"/>
            <a:r>
              <a:rPr kumimoji="1" lang="ja-JP" altLang="en-US" sz="3600" b="1" spc="-150" dirty="0" smtClean="0">
                <a:solidFill>
                  <a:srgbClr val="007E3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子ども見守り隊の方々に花の苗をおくろう</a:t>
            </a:r>
            <a:endParaRPr kumimoji="1" lang="ja-JP" altLang="en-US" sz="3600" b="1" spc="-150" dirty="0">
              <a:solidFill>
                <a:srgbClr val="007E3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角丸四角形吹き出し 4"/>
          <p:cNvSpPr/>
          <p:nvPr/>
        </p:nvSpPr>
        <p:spPr>
          <a:xfrm>
            <a:off x="4427984" y="835456"/>
            <a:ext cx="4032448" cy="1077218"/>
          </a:xfrm>
          <a:prstGeom prst="wedgeRoundRectCallout">
            <a:avLst>
              <a:gd name="adj1" fmla="val 3904"/>
              <a:gd name="adj2" fmla="val 764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46520" y="835456"/>
            <a:ext cx="3913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北島さん、いつも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ありがとうございます。</a:t>
            </a:r>
            <a:endParaRPr kumimoji="1" lang="ja-JP" altLang="en-US" sz="3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8433341\Desktop\IMG_14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 t="766" r="25685" b="396"/>
          <a:stretch/>
        </p:blipFill>
        <p:spPr bwMode="auto">
          <a:xfrm>
            <a:off x="3086100" y="1268760"/>
            <a:ext cx="3033946" cy="60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8433341\Desktop\DSC05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12498" r="55005" b="13763"/>
          <a:stretch/>
        </p:blipFill>
        <p:spPr bwMode="auto">
          <a:xfrm>
            <a:off x="0" y="1275251"/>
            <a:ext cx="3066628" cy="59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8433341\Desktop\IMG_2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01" r="11473"/>
          <a:stretch/>
        </p:blipFill>
        <p:spPr bwMode="auto">
          <a:xfrm>
            <a:off x="6153151" y="1268760"/>
            <a:ext cx="2990850" cy="597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23615" y="765112"/>
            <a:ext cx="9144000" cy="647664"/>
          </a:xfrm>
          <a:prstGeom prst="rect">
            <a:avLst/>
          </a:prstGeom>
          <a:solidFill>
            <a:srgbClr val="FFE697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まちの人々のやさしさ・あたたかさ</a:t>
            </a:r>
            <a:endParaRPr kumimoji="1" lang="ja-JP" altLang="en-US" sz="3200" dirty="0">
              <a:solidFill>
                <a:srgbClr val="FF33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90265" y="-11499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7737D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3600" b="1" dirty="0">
              <a:solidFill>
                <a:srgbClr val="7737D5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52___11\IMG_0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05" y="-379758"/>
            <a:ext cx="10934645" cy="82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90265" y="-11500"/>
            <a:ext cx="9324528" cy="770774"/>
          </a:xfrm>
          <a:prstGeom prst="rect">
            <a:avLst/>
          </a:prstGeom>
          <a:solidFill>
            <a:srgbClr val="F7DDFF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7737D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大正フラワータウンプロジェクト</a:t>
            </a:r>
            <a:endParaRPr kumimoji="1" lang="ja-JP" altLang="en-US" sz="4000" b="1" dirty="0">
              <a:solidFill>
                <a:srgbClr val="7737D5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6073295"/>
            <a:ext cx="9409584" cy="832330"/>
          </a:xfrm>
          <a:prstGeom prst="rect">
            <a:avLst/>
          </a:prstGeom>
          <a:solidFill>
            <a:srgbClr val="FFE697"/>
          </a:solidFill>
        </p:spPr>
        <p:txBody>
          <a:bodyPr wrap="square" tIns="108000" rtlCol="0">
            <a:spAutoFit/>
          </a:bodyPr>
          <a:lstStyle/>
          <a:p>
            <a:pPr algn="ctr"/>
            <a:r>
              <a:rPr kumimoji="1" lang="ja-JP" altLang="en-US" sz="4000" b="1" dirty="0" smtClean="0">
                <a:solidFill>
                  <a:srgbClr val="FF373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心にも花を咲かせよう</a:t>
            </a:r>
            <a:r>
              <a:rPr kumimoji="1" lang="ja-JP" altLang="en-US" sz="4400" b="1" dirty="0" smtClean="0">
                <a:solidFill>
                  <a:srgbClr val="FF373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「花手紙」運動　</a:t>
            </a:r>
            <a:endParaRPr kumimoji="1" lang="ja-JP" altLang="en-US" sz="4400" b="1" dirty="0">
              <a:solidFill>
                <a:srgbClr val="FF3737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64046" y="1700808"/>
            <a:ext cx="8140402" cy="3345955"/>
            <a:chOff x="395536" y="1844779"/>
            <a:chExt cx="8140402" cy="3345955"/>
          </a:xfrm>
        </p:grpSpPr>
        <p:sp>
          <p:nvSpPr>
            <p:cNvPr id="10" name="円/楕円 9"/>
            <p:cNvSpPr/>
            <p:nvPr/>
          </p:nvSpPr>
          <p:spPr>
            <a:xfrm>
              <a:off x="5148064" y="1844779"/>
              <a:ext cx="3315866" cy="3306651"/>
            </a:xfrm>
            <a:prstGeom prst="ellipse">
              <a:avLst/>
            </a:prstGeom>
            <a:solidFill>
              <a:srgbClr val="FFFF9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076056" y="3075743"/>
              <a:ext cx="34598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5400" b="1" dirty="0" smtClean="0">
                  <a:solidFill>
                    <a:srgbClr val="FF3737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感謝の花</a:t>
              </a:r>
              <a:endParaRPr kumimoji="1" lang="ja-JP" altLang="en-US" sz="5400" b="1" dirty="0">
                <a:solidFill>
                  <a:srgbClr val="FF373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467544" y="1884083"/>
              <a:ext cx="3315866" cy="3306651"/>
            </a:xfrm>
            <a:prstGeom prst="ellipse">
              <a:avLst/>
            </a:prstGeom>
            <a:solidFill>
              <a:srgbClr val="FFFF9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95536" y="2911873"/>
              <a:ext cx="34598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5400" b="1" dirty="0" smtClean="0">
                  <a:solidFill>
                    <a:srgbClr val="FF3737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思いやりの花</a:t>
              </a:r>
              <a:endParaRPr kumimoji="1" lang="ja-JP" altLang="en-US" sz="5400" b="1" dirty="0">
                <a:solidFill>
                  <a:srgbClr val="FF373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3" y="-11494"/>
            <a:ext cx="727202" cy="7623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239</Words>
  <Application>Microsoft Office PowerPoint</Application>
  <PresentationFormat>画面に合わせる (4:3)</PresentationFormat>
  <Paragraphs>59</Paragraphs>
  <Slides>14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松尾　博之</dc:creator>
  <cp:lastModifiedBy>松尾　博之</cp:lastModifiedBy>
  <cp:revision>153</cp:revision>
  <cp:lastPrinted>2019-01-09T05:00:32Z</cp:lastPrinted>
  <dcterms:created xsi:type="dcterms:W3CDTF">2018-11-28T10:20:17Z</dcterms:created>
  <dcterms:modified xsi:type="dcterms:W3CDTF">2019-01-24T05:54:38Z</dcterms:modified>
</cp:coreProperties>
</file>