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AFE"/>
    <a:srgbClr val="F8DDFF"/>
    <a:srgbClr val="EFB8FE"/>
    <a:srgbClr val="E794FE"/>
    <a:srgbClr val="DD69FD"/>
    <a:srgbClr val="9966FF"/>
    <a:srgbClr val="FB57C0"/>
    <a:srgbClr val="FD3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95" autoAdjust="0"/>
  </p:normalViewPr>
  <p:slideViewPr>
    <p:cSldViewPr>
      <p:cViewPr>
        <p:scale>
          <a:sx n="100" d="100"/>
          <a:sy n="100" d="100"/>
        </p:scale>
        <p:origin x="-1230" y="13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C49C6-D653-46D4-895C-CC585E58865A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D14A9-27B2-472E-A3A9-D9667C5DD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12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14A9-27B2-472E-A3A9-D9667C5DD01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10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61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85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41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95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7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3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00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56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1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74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373E-03C9-492B-BFD1-BCCB583BDC31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93F7-29D9-4200-B5DC-76CA04B77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27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2.jpeg"/><Relationship Id="rId26" Type="http://schemas.microsoft.com/office/2007/relationships/hdphoto" Target="../media/hdphoto7.wdp"/><Relationship Id="rId3" Type="http://schemas.openxmlformats.org/officeDocument/2006/relationships/image" Target="../media/image1.png"/><Relationship Id="rId21" Type="http://schemas.microsoft.com/office/2007/relationships/hdphoto" Target="../media/hdphoto5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4.wdp"/><Relationship Id="rId25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4.jpe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24" Type="http://schemas.microsoft.com/office/2007/relationships/hdphoto" Target="../media/hdphoto6.wdp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23" Type="http://schemas.openxmlformats.org/officeDocument/2006/relationships/image" Target="../media/image16.jpeg"/><Relationship Id="rId28" Type="http://schemas.openxmlformats.org/officeDocument/2006/relationships/image" Target="../media/image19.jpeg"/><Relationship Id="rId10" Type="http://schemas.openxmlformats.org/officeDocument/2006/relationships/image" Target="../media/image7.png"/><Relationship Id="rId19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3.wdp"/><Relationship Id="rId22" Type="http://schemas.openxmlformats.org/officeDocument/2006/relationships/image" Target="../media/image15.jpeg"/><Relationship Id="rId27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3" t="19536" r="10812" b="1482"/>
          <a:stretch/>
        </p:blipFill>
        <p:spPr bwMode="auto">
          <a:xfrm>
            <a:off x="55083" y="718375"/>
            <a:ext cx="6785037" cy="471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32587" y="90499"/>
            <a:ext cx="5527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pc="-150" dirty="0" smtClean="0">
                <a:solidFill>
                  <a:srgbClr val="9966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大正フラワータウンプロジェクト</a:t>
            </a:r>
            <a:endParaRPr kumimoji="1" lang="ja-JP" altLang="en-US" sz="2800" spc="-150" dirty="0">
              <a:solidFill>
                <a:srgbClr val="9966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1026" name="Picture 2" descr="https://www.unic.or.jp/files/sdg_icon_11_ja-290x2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" y="35496"/>
            <a:ext cx="637612" cy="637613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6201944" y="35496"/>
            <a:ext cx="638178" cy="647468"/>
            <a:chOff x="1324058" y="3849109"/>
            <a:chExt cx="847982" cy="858088"/>
          </a:xfrm>
        </p:grpSpPr>
        <p:pic>
          <p:nvPicPr>
            <p:cNvPr id="1028" name="Picture 4" descr="https://www.unic.or.jp/files/sdg_icon_03_ja-290x29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433" y="3856177"/>
              <a:ext cx="419606" cy="419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www.unic.or.jp/files/sdg_icon_15_ja-290x29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058" y="4283969"/>
              <a:ext cx="419606" cy="419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unic.or.jp/files/sdg_icon_17_ja-290x29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433" y="4287590"/>
              <a:ext cx="419607" cy="419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www.unic.or.jp/files/sdg_icon_18_ja-290x29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058" y="3849109"/>
              <a:ext cx="419606" cy="419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" y="5508104"/>
            <a:ext cx="1725944" cy="12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983"/>
          <a:stretch/>
        </p:blipFill>
        <p:spPr bwMode="auto">
          <a:xfrm>
            <a:off x="1786864" y="5508104"/>
            <a:ext cx="1656000" cy="12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" y="6851474"/>
            <a:ext cx="1725944" cy="12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764704" y="8204338"/>
            <a:ext cx="5208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DD69FD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花</a:t>
            </a:r>
            <a:r>
              <a:rPr kumimoji="1" lang="ja-JP" altLang="en-US" sz="2000" dirty="0" smtClean="0">
                <a:solidFill>
                  <a:srgbClr val="9966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でつながるあたたかいまちづくり</a:t>
            </a:r>
            <a:endParaRPr kumimoji="1" lang="ja-JP" altLang="en-US" sz="2000" dirty="0">
              <a:solidFill>
                <a:srgbClr val="9966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r="9326"/>
          <a:stretch/>
        </p:blipFill>
        <p:spPr bwMode="auto">
          <a:xfrm>
            <a:off x="3501008" y="5508104"/>
            <a:ext cx="1548000" cy="12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F:\DCIM\158CANON\IMG_0984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6609" r="16672" b="22794"/>
          <a:stretch/>
        </p:blipFill>
        <p:spPr bwMode="auto">
          <a:xfrm>
            <a:off x="5085184" y="5495429"/>
            <a:ext cx="1752526" cy="13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:\DCIM\158CANON\IMG_068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2"/>
          <a:stretch/>
        </p:blipFill>
        <p:spPr bwMode="auto">
          <a:xfrm>
            <a:off x="854736" y="8244408"/>
            <a:ext cx="396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F:\DCIM\158CANON\IMG_0773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r="10110" b="20222"/>
          <a:stretch/>
        </p:blipFill>
        <p:spPr bwMode="auto">
          <a:xfrm>
            <a:off x="440712" y="8244408"/>
            <a:ext cx="396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F:\DCIM\155___02\IMG_4400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1" r="6139" b="2662"/>
          <a:stretch/>
        </p:blipFill>
        <p:spPr bwMode="auto">
          <a:xfrm>
            <a:off x="5335496" y="6851474"/>
            <a:ext cx="1500497" cy="13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F:\DCIM\158CANON\IMG_0166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5" t="15535" r="13608" b="5071"/>
          <a:stretch/>
        </p:blipFill>
        <p:spPr bwMode="auto">
          <a:xfrm>
            <a:off x="55084" y="8244408"/>
            <a:ext cx="360000" cy="3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:\DCIM\158CANON\IMG_0415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1" r="-68" b="3490"/>
          <a:stretch/>
        </p:blipFill>
        <p:spPr bwMode="auto">
          <a:xfrm>
            <a:off x="1800978" y="6851474"/>
            <a:ext cx="1737102" cy="12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F:\DCIM\158CANON\IMG_1017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" r="3279" b="-451"/>
          <a:stretch/>
        </p:blipFill>
        <p:spPr bwMode="auto">
          <a:xfrm>
            <a:off x="3580758" y="6840000"/>
            <a:ext cx="1703346" cy="13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F:\DCIM\156___03\IMG_4793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65" y="8247264"/>
            <a:ext cx="424216" cy="3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F:\DCIM\156___03\IMG_4812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0"/>
          <a:stretch/>
        </p:blipFill>
        <p:spPr bwMode="auto">
          <a:xfrm>
            <a:off x="5973149" y="8247264"/>
            <a:ext cx="388566" cy="3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19" y="8247267"/>
            <a:ext cx="422957" cy="31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2258" y="8236782"/>
            <a:ext cx="6807864" cy="339249"/>
          </a:xfrm>
          <a:prstGeom prst="rect">
            <a:avLst/>
          </a:prstGeom>
          <a:noFill/>
          <a:ln w="3175">
            <a:solidFill>
              <a:srgbClr val="F3C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084" y="8172400"/>
            <a:ext cx="6785038" cy="45719"/>
          </a:xfrm>
          <a:prstGeom prst="rect">
            <a:avLst/>
          </a:prstGeom>
          <a:gradFill flip="none" rotWithShape="1">
            <a:gsLst>
              <a:gs pos="0">
                <a:srgbClr val="EFB8FE"/>
              </a:gs>
              <a:gs pos="50000">
                <a:srgbClr val="F8DDFF"/>
              </a:gs>
              <a:gs pos="100000">
                <a:srgbClr val="EFB8F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</Words>
  <Application>Microsoft Office PowerPoint</Application>
  <PresentationFormat>画面に合わせる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matsuo</dc:creator>
  <cp:lastModifiedBy>matsuo</cp:lastModifiedBy>
  <cp:revision>25</cp:revision>
  <dcterms:created xsi:type="dcterms:W3CDTF">2019-08-31T05:46:50Z</dcterms:created>
  <dcterms:modified xsi:type="dcterms:W3CDTF">2019-08-31T07:59:12Z</dcterms:modified>
</cp:coreProperties>
</file>