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9144000" cy="6858000" type="screen4x3"/>
  <p:notesSz cx="7099300" cy="10231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0033"/>
    <a:srgbClr val="990033"/>
    <a:srgbClr val="E00E22"/>
    <a:srgbClr val="0000CC"/>
    <a:srgbClr val="660066"/>
    <a:srgbClr val="0012C0"/>
    <a:srgbClr val="6600CC"/>
    <a:srgbClr val="FF99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7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77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18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2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4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68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8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7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20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76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7894-10C5-4803-9966-F78C1B1B4CC2}" type="datetimeFigureOut">
              <a:rPr kumimoji="1" lang="ja-JP" altLang="en-US" smtClean="0"/>
              <a:t>2019/12/23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50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4490"/>
            <a:ext cx="9150995" cy="514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0" descr="https://ord.yahoo.co.jp/o/image/RV=1/RE=1524290482/RH=b3JkLnlhaG9vLmNvLmpw/RB=/RU=aHR0cDovL3d3dy50b3duLmFucGFjaGkuZ2lmdS5qcC93cC1jb250ZW50L3VwbG9hZHMvMjAxNC8wOC9zaGlucGFpX0FFRC5wbmc-/RS=%5EADBzrrHAZrcJ32Gv6Fbpdm4rJFYfTQ-;_ylc=X3IDMgRmc3QDMARpZHgDMARvaWQDQU5kOUdjU0NNN2pIMEhyWWxFM3AwM1ljNHNRZ3QxUFIweDJTUUNobkZ4YVFtbHNCcC1UUkRhLXJRYTZ6QmlsVgRwAzZaaXk1NEc5SU9lRW9lYVdtZU9DcE9PRHFlT0N1ZU9EaUEtLQRwb3MDMTI4BHNlYwNzaHcEc2xrA3Jp"/>
          <p:cNvSpPr>
            <a:spLocks noChangeAspect="1" noChangeArrowheads="1"/>
          </p:cNvSpPr>
          <p:nvPr/>
        </p:nvSpPr>
        <p:spPr bwMode="auto">
          <a:xfrm>
            <a:off x="-3996952" y="1268760"/>
            <a:ext cx="63055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1889" y="332656"/>
            <a:ext cx="757516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1" lang="ja-JP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命を守る　減災プロジェクト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40896" y="908720"/>
            <a:ext cx="6402801" cy="187743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大正小学校では、「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命を守る　減災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プロジェクト」を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すすめて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います。</a:t>
            </a:r>
          </a:p>
          <a:p>
            <a:pPr indent="199390"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命を守る</a:t>
            </a:r>
            <a:r>
              <a:rPr lang="ja-JP" altLang="en-US" sz="1600" kern="1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減災プロジェクト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とは、</a:t>
            </a:r>
          </a:p>
          <a:p>
            <a:pPr indent="199390"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E00E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大正こう</a:t>
            </a:r>
            <a:r>
              <a:rPr lang="ja-JP" altLang="ja-JP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‪ 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ことや　しぜんさいがい について しらべる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199390"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E00E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さいがい が おこったとき、どこに ひなん すれば よいかを かんがえる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199390"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E00E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大正こう</a:t>
            </a:r>
            <a:r>
              <a:rPr lang="ja-JP" altLang="ja-JP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みなさんと </a:t>
            </a:r>
            <a:r>
              <a:rPr lang="ja-JP" altLang="en-US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なんじょ  せいかつ を  たいけんする</a:t>
            </a:r>
            <a:endParaRPr lang="ja-JP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spcAft>
                <a:spcPts val="0"/>
              </a:spcAft>
            </a:pP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ことを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とおして、「</a:t>
            </a:r>
            <a:r>
              <a:rPr lang="ja-JP" altLang="en-US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いがいに つよい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をつくる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」ための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プロジェクトです。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Picture 2" descr="https://4.bp.blogspot.com/-5nzYYCihOCk/WM9X76OH1NI/AAAAAAABCuM/1AkTMWW7vn0uhJIX5Z3kfXXRisox0Hg5gCLcB/s800/kids_kyouryok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" y="-178375"/>
            <a:ext cx="1702511" cy="14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919382" y="-27384"/>
            <a:ext cx="302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ja-JP" altLang="en-US" sz="2000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あんぜんに くらす</a:t>
            </a:r>
            <a:r>
              <a:rPr lang="en-US" altLang="ja-JP" sz="2000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 </a:t>
            </a:r>
            <a:r>
              <a:rPr lang="ja-JP" altLang="ja-JP" sz="2000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まち‪</a:t>
            </a:r>
            <a:r>
              <a:rPr lang="en-US" altLang="ja-JP" sz="2000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2000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en-US" sz="2000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づくり</a:t>
            </a:r>
            <a:endParaRPr kumimoji="1" lang="ja-JP" altLang="en-US" sz="2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30" name="Picture 6" descr="https://1.bp.blogspot.com/-kDAWFADJuDE/WTX0Pes1RQI/AAAAAAABEmk/4LfRlJwPiCAfdgF1k3mLr3DqO5FrGfaXQCLcB/s800/syugakuryokou_group_ki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64" y="4941168"/>
            <a:ext cx="210755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8433341\Desktop\saigai_mochidashi_bag_kakunin[2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22" y="71141"/>
            <a:ext cx="1760681" cy="17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クリックすると新しいウィンドウで開きます">
            <a:extLst>
              <a:ext uri="{FF2B5EF4-FFF2-40B4-BE49-F238E27FC236}">
                <a16:creationId xmlns:a16="http://schemas.microsoft.com/office/drawing/2014/main" id="{74F9AC35-B970-4B98-869E-0DEF208D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5" y="1112848"/>
            <a:ext cx="156966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4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10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松尾　博之</dc:creator>
  <cp:lastModifiedBy>松尾　博之</cp:lastModifiedBy>
  <cp:revision>46</cp:revision>
  <cp:lastPrinted>2018-10-29T01:03:23Z</cp:lastPrinted>
  <dcterms:created xsi:type="dcterms:W3CDTF">2018-04-19T11:31:16Z</dcterms:created>
  <dcterms:modified xsi:type="dcterms:W3CDTF">2019-12-23T08:57:44Z</dcterms:modified>
</cp:coreProperties>
</file>