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6FF"/>
    <a:srgbClr val="0B11FD"/>
    <a:srgbClr val="000096"/>
    <a:srgbClr val="000066"/>
    <a:srgbClr val="0012C0"/>
    <a:srgbClr val="4B4BFF"/>
    <a:srgbClr val="0D24FF"/>
    <a:srgbClr val="3333FF"/>
    <a:srgbClr val="E00E22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B252-691F-4CDF-A190-FAC294790B78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4E61-3BF6-459C-B906-1DB12F3B68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9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4E61-3BF6-459C-B906-1DB12F3B689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03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7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8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2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68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7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20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6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0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9" r="325"/>
          <a:stretch/>
        </p:blipFill>
        <p:spPr>
          <a:xfrm>
            <a:off x="-146221" y="-27385"/>
            <a:ext cx="9313036" cy="6984777"/>
          </a:xfrm>
          <a:prstGeom prst="rect">
            <a:avLst/>
          </a:prstGeom>
        </p:spPr>
      </p:pic>
      <p:sp>
        <p:nvSpPr>
          <p:cNvPr id="17" name="AutoShape 20" descr="https://ord.yahoo.co.jp/o/image/RV=1/RE=1524290482/RH=b3JkLnlhaG9vLmNvLmpw/RB=/RU=aHR0cDovL3d3dy50b3duLmFucGFjaGkuZ2lmdS5qcC93cC1jb250ZW50L3VwbG9hZHMvMjAxNC8wOC9zaGlucGFpX0FFRC5wbmc-/RS=%5EADBzrrHAZrcJ32Gv6Fbpdm4rJFYfTQ-;_ylc=X3IDMgRmc3QDMARpZHgDMARvaWQDQU5kOUdjU0NNN2pIMEhyWWxFM3AwM1ljNHNRZ3QxUFIweDJTUUNobkZ4YVFtbHNCcC1UUkRhLXJRYTZ6QmlsVgRwAzZaaXk1NEc5SU9lRW9lYVdtZU9DcE9PRHFlT0N1ZU9EaUEtLQRwb3MDMTI4BHNlYwNzaHcEc2xrA3Jp"/>
          <p:cNvSpPr>
            <a:spLocks noChangeAspect="1" noChangeArrowheads="1"/>
          </p:cNvSpPr>
          <p:nvPr/>
        </p:nvSpPr>
        <p:spPr bwMode="auto">
          <a:xfrm>
            <a:off x="63500" y="-136525"/>
            <a:ext cx="63055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AutoShape 22" descr="https://ord.yahoo.co.jp/o/image/RV=1/RE=1524290482/RH=b3JkLnlhaG9vLmNvLmpw/RB=/RU=aHR0cDovL3d3dy50b3duLmFucGFjaGkuZ2lmdS5qcC93cC1jb250ZW50L3VwbG9hZHMvMjAxNC8wOC9zaGlucGFpX0FFRC5wbmc-/RS=%5EADBzrrHAZrcJ32Gv6Fbpdm4rJFYfTQ-;_ylc=X3IDMgRmc3QDMARpZHgDMARvaWQDQU5kOUdjU0NNN2pIMEhyWWxFM3AwM1ljNHNRZ3QxUFIweDJTUUNobkZ4YVFtbHNCcC1UUkRhLXJRYTZ6QmlsVgRwAzZaaXk1NEc5SU9lRW9lYVdtZU9DcE9PRHFlT0N1ZU9EaUEtLQRwb3MDMTI4BHNlYwNzaHcEc2xrA3Jp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0262" y="908720"/>
            <a:ext cx="4388242" cy="280076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大正小学校では、「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世界遺産のあるまち・おおむた発信プロジェクト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すすめて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います。</a:t>
            </a: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世界遺産のあるまち・おおむた発信プロジェクト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とは、</a:t>
            </a: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solidFill>
                  <a:srgbClr val="4B4B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大正こう</a:t>
            </a:r>
            <a:r>
              <a:rPr lang="ja-JP" altLang="ja-JP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　大牟田の くらし、れきしと ぶんか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に　ついて しらべる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solidFill>
                  <a:srgbClr val="4B4B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大正こう</a:t>
            </a:r>
            <a:r>
              <a:rPr lang="ja-JP" altLang="en-US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 や　大牟田の いいところを、人々に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しらせる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solidFill>
                  <a:srgbClr val="4B4B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大正こう</a:t>
            </a:r>
            <a:r>
              <a:rPr lang="ja-JP" altLang="en-US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 や　大牟田が ますます よくなるために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は どうすれば よいかを はなしあい、こうどう する</a:t>
            </a:r>
            <a:endParaRPr lang="ja-JP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ことを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とおして、「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れきしと ぶんかを たいせつに する‪ まちをつくる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」ための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プロジェクト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0" name="Picture 6" descr="https://1.bp.blogspot.com/-kDAWFADJuDE/WTX0Pes1RQI/AAAAAAABEmk/4LfRlJwPiCAfdgF1k3mLr3DqO5FrGfaXQCLcB/s800/syugakuryokou_group_ki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50" y="5308575"/>
            <a:ext cx="1889542" cy="15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32266" y="332656"/>
            <a:ext cx="92127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3200" cap="none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世界遺産のあるまち・おおむた発信プロジェクト</a:t>
            </a:r>
            <a:endParaRPr lang="ja-JP" altLang="en-US" sz="3200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7745" y="-27384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れきし</a:t>
            </a:r>
            <a:r>
              <a:rPr lang="ja-JP" altLang="ja-JP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 ぶんか を たいせつにする</a:t>
            </a:r>
            <a:r>
              <a:rPr lang="en-US" altLang="ja-JP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 </a:t>
            </a:r>
            <a:r>
              <a:rPr lang="ja-JP" altLang="ja-JP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</a:t>
            </a:r>
            <a:r>
              <a:rPr lang="ja-JP" altLang="ja-JP" sz="2000" kern="1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en-US" altLang="ja-JP" sz="2000" kern="1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en-US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づくり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6" descr="クリックすると新しいウィンドウで開きます">
            <a:extLst>
              <a:ext uri="{FF2B5EF4-FFF2-40B4-BE49-F238E27FC236}">
                <a16:creationId xmlns:a16="http://schemas.microsoft.com/office/drawing/2014/main" id="{74F9AC35-B970-4B98-869E-0DEF208D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" y="1067252"/>
            <a:ext cx="156966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4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松尾　博之</dc:creator>
  <cp:lastModifiedBy>松尾　博之</cp:lastModifiedBy>
  <cp:revision>56</cp:revision>
  <cp:lastPrinted>2018-10-28T23:20:54Z</cp:lastPrinted>
  <dcterms:created xsi:type="dcterms:W3CDTF">2018-04-19T11:31:16Z</dcterms:created>
  <dcterms:modified xsi:type="dcterms:W3CDTF">2019-12-23T08:55:06Z</dcterms:modified>
</cp:coreProperties>
</file>