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797675" cy="99266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00C241"/>
    <a:srgbClr val="6600CC"/>
    <a:srgbClr val="0000CC"/>
    <a:srgbClr val="660066"/>
    <a:srgbClr val="0012C0"/>
    <a:srgbClr val="FF99CC"/>
    <a:srgbClr val="FF6600"/>
    <a:srgbClr val="004620"/>
    <a:srgbClr val="007A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7748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6318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058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9225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400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768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7291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6809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791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15205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F7894-10C5-4803-9966-F78C1B1B4CC2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0762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F7894-10C5-4803-9966-F78C1B1B4CC2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3628C-C29E-4B79-8275-4FE322DF04E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150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ord.yahoo.co.jp/o/image/RV=1/RE=1524266430/RH=b3JkLnlhaG9vLmNvLmpw/RB=/RU=aHR0cDovLzAxLmdhdGFnLm5ldC9pbWcvMjAxNTA1LzE4bC9nYXRhZy0wMDAwNDU0MS5qcGc-/RS=%5EADB7oVYp_yuk6TvUniXZ44vcEIBrPs-;_ylc=X3IDMgRmc3QDMARpZHgDMARvaWQDQU5kOUdjU3NWaERkYXhtOVItVnBvUVpvR3p3V3dqUXFRcHM3aGp0RTFFVnBoVWxGcGJZV1cxbWFTRU00OGhVBHADNDRHLjQ0R2hJT09EbGVPRHF1T0R2T09DcE9PRHFlT0N1ZU9EaUEtLQRwb3MDMTcEc2VjA3NodwRzbGsDcmk-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5" y="1"/>
            <a:ext cx="91534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827570" y="446074"/>
            <a:ext cx="75751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200" b="1" dirty="0">
                <a:solidFill>
                  <a:srgbClr val="6600CC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大正フラワータウンプロジェクト</a:t>
            </a:r>
          </a:p>
        </p:txBody>
      </p:sp>
      <p:pic>
        <p:nvPicPr>
          <p:cNvPr id="1029" name="Picture 5" descr="https://1.bp.blogspot.com/--OTL2y8d4bI/WKFi_wqMR0I/AAAAAAABBrw/LVpIiY6zQQMpye0egnJ4GFyPT-6ZOJw7gCLcB/s800/face_smile_man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823" y="4781653"/>
            <a:ext cx="620068" cy="83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s://2.bp.blogspot.com/-L9eSn5qZBe8/WKFjA1zgg6I/AAAAAAABBsM/c1-qzrfgm3M1oXUOrO-yEE8yyeNPVm-RwCLcB/s800/face_smile_woman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78" y="4763098"/>
            <a:ext cx="729182" cy="85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s://3.bp.blogspot.com/-uvComN0pFH4/VPQTy2vd26I/AAAAAAAAsCI/cc_JEipQu0o/s800/apron_woman1-4laugh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934" y="4429225"/>
            <a:ext cx="792088" cy="103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s://3.bp.blogspot.com/-bj-jK-5syMM/Vq89LbAVWOI/AAAAAAAA3oI/0SjDpNBrzZ4/s800/sagyouin_man04_laugh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615" y="4457338"/>
            <a:ext cx="793553" cy="101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s://2.bp.blogspot.com/-dEwf_9Fr6kk/WR6nrWZnErI/AAAAAAABEVg/j3ghl0tp5DU9n2kJuIf_ZSB_mrJQv09MwCLcB/s800/keirou_katamomi_couple2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64" y="3356992"/>
            <a:ext cx="2060228" cy="140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テキスト ボックス 7"/>
          <p:cNvSpPr txBox="1"/>
          <p:nvPr/>
        </p:nvSpPr>
        <p:spPr>
          <a:xfrm>
            <a:off x="1654217" y="1030849"/>
            <a:ext cx="6255832" cy="1569660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ja-JP" altLang="en-US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大正小学校では、「大正フラワータウンプロジェクト」を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‪‪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すすめて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います。</a:t>
            </a:r>
          </a:p>
          <a:p>
            <a:pPr indent="199390" algn="just">
              <a:lnSpc>
                <a:spcPts val="2400"/>
              </a:lnSpc>
              <a:spcAft>
                <a:spcPts val="0"/>
              </a:spcAft>
            </a:pP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大正フラワータウンプロジェクトとは、</a:t>
            </a:r>
          </a:p>
          <a:p>
            <a:pPr indent="199390" algn="just">
              <a:lnSpc>
                <a:spcPts val="24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C24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大正こう</a:t>
            </a:r>
            <a:r>
              <a:rPr lang="ja-JP" altLang="ja-JP" sz="1600" kern="100" dirty="0" err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く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 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‪ 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みなさんと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‪ 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力を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 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あわせて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‪ 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花を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‪ 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そだてる</a:t>
            </a:r>
          </a:p>
          <a:p>
            <a:pPr indent="199390" algn="just">
              <a:lnSpc>
                <a:spcPts val="2400"/>
              </a:lnSpc>
              <a:spcAft>
                <a:spcPts val="0"/>
              </a:spcAft>
            </a:pPr>
            <a:r>
              <a:rPr lang="ja-JP" altLang="en-US" sz="1600" kern="100" dirty="0">
                <a:solidFill>
                  <a:srgbClr val="00C24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●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おせわ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 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‪ 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なっている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 ‪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みなさんに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‪ 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花を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 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とどけ、かんしゃの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 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気もちを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‪ 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つたえる</a:t>
            </a:r>
          </a:p>
          <a:p>
            <a:pPr algn="just">
              <a:spcAft>
                <a:spcPts val="0"/>
              </a:spcAft>
            </a:pP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ことをとおして、「花で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つながる あたたかい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 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まち‪を</a:t>
            </a:r>
            <a:r>
              <a:rPr lang="en-US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</a:t>
            </a:r>
            <a:r>
              <a:rPr lang="ja-JP" altLang="ja-JP" sz="1600" kern="1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‪つくる」ためのプロジェクトです。</a:t>
            </a:r>
            <a:endParaRPr kumimoji="1"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https://4.bp.blogspot.com/-5nzYYCihOCk/WM9X76OH1NI/AAAAAAABCuM/1AkTMWW7vn0uhJIX5Z3kfXXRisox0Hg5gCLcB/s800/kids_kyouryoku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8001" y="738461"/>
            <a:ext cx="1702511" cy="144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テキスト ボックス 25"/>
          <p:cNvSpPr txBox="1"/>
          <p:nvPr/>
        </p:nvSpPr>
        <p:spPr>
          <a:xfrm>
            <a:off x="2843808" y="45964"/>
            <a:ext cx="3888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spcAft>
                <a:spcPts val="0"/>
              </a:spcAft>
            </a:pPr>
            <a:r>
              <a:rPr lang="ja-JP" altLang="ja-JP" sz="2000" kern="100" dirty="0">
                <a:solidFill>
                  <a:srgbClr val="66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花で</a:t>
            </a:r>
            <a:r>
              <a:rPr lang="en-US" altLang="ja-JP" sz="2000" kern="100" dirty="0">
                <a:solidFill>
                  <a:srgbClr val="66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</a:t>
            </a:r>
            <a:r>
              <a:rPr lang="ja-JP" altLang="ja-JP" sz="2000" kern="100" dirty="0">
                <a:solidFill>
                  <a:srgbClr val="66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つながる あたたかい</a:t>
            </a:r>
            <a:r>
              <a:rPr lang="en-US" altLang="ja-JP" sz="2000" kern="100" dirty="0">
                <a:solidFill>
                  <a:srgbClr val="66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 </a:t>
            </a:r>
            <a:r>
              <a:rPr lang="ja-JP" altLang="ja-JP" sz="2000" kern="100" dirty="0">
                <a:solidFill>
                  <a:srgbClr val="66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まち‪</a:t>
            </a:r>
            <a:r>
              <a:rPr lang="en-US" altLang="ja-JP" sz="2000" kern="100" dirty="0">
                <a:solidFill>
                  <a:srgbClr val="66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</a:t>
            </a:r>
            <a:r>
              <a:rPr lang="ja-JP" altLang="ja-JP" sz="2000" kern="100" dirty="0">
                <a:solidFill>
                  <a:srgbClr val="66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‪</a:t>
            </a:r>
            <a:r>
              <a:rPr lang="ja-JP" altLang="en-US" sz="2000" kern="100" dirty="0">
                <a:solidFill>
                  <a:srgbClr val="6600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づくり</a:t>
            </a:r>
            <a:endParaRPr kumimoji="1" lang="ja-JP" altLang="en-US" sz="2000" dirty="0">
              <a:solidFill>
                <a:srgbClr val="6600FF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3" name="Picture 6" descr="クリックすると新しいウィンドウで開きます">
            <a:extLst>
              <a:ext uri="{FF2B5EF4-FFF2-40B4-BE49-F238E27FC236}">
                <a16:creationId xmlns:a16="http://schemas.microsoft.com/office/drawing/2014/main" id="{336DE92C-6096-4882-9591-5566EBA24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2" y="1067252"/>
            <a:ext cx="1569660" cy="156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0403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</TotalTime>
  <Words>11</Words>
  <Application>Microsoft Office PowerPoint</Application>
  <PresentationFormat>画面に合わせる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メイリオ</vt:lpstr>
      <vt:lpstr>Arial</vt:lpstr>
      <vt:lpstr>Calibri</vt:lpstr>
      <vt:lpstr>Office ​​テーマ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松尾　博之</dc:creator>
  <cp:lastModifiedBy>松尾　博之</cp:lastModifiedBy>
  <cp:revision>34</cp:revision>
  <cp:lastPrinted>2018-10-22T06:07:17Z</cp:lastPrinted>
  <dcterms:created xsi:type="dcterms:W3CDTF">2018-04-19T11:31:16Z</dcterms:created>
  <dcterms:modified xsi:type="dcterms:W3CDTF">2019-04-17T02:54:29Z</dcterms:modified>
</cp:coreProperties>
</file>