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CA328E-39CF-4823-A2E3-287B34F83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BD0A88A-509D-4405-90BA-167AAAC0B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8CC56D-57FA-4457-9CA7-45302D73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978D-E2F0-4121-A47F-C43B8CFF61CC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0A7EC1-D859-4EE3-8AFE-4C04364C6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6C85EC-B6CA-4641-8933-F85607D3B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443F-F10F-457A-9A2E-4BC444FDCE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274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B7A713-0A77-4C79-979C-BE0054C14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E86758-BCD3-45A6-947B-F9EEDC65C2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91C538-7F56-4345-ACE3-69E12172A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978D-E2F0-4121-A47F-C43B8CFF61CC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D226EC-0C9A-402B-8483-90F75B0B3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3FFBFE-CCD5-4198-87EB-647FC23A7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443F-F10F-457A-9A2E-4BC444FDCE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0730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37928D5-8414-438D-B66F-A23A7243FB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6D91590-7F7B-4FF7-973A-39389A269C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F280D5-3762-4571-9BA4-E6C01A4A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978D-E2F0-4121-A47F-C43B8CFF61CC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50B744-85C2-43F7-9048-62CAF9511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5FF97D-7AA2-4C9B-BA80-4F21E1E19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443F-F10F-457A-9A2E-4BC444FDCE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202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A5B618-F130-4833-800A-75B4BD064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42D943-4126-42FB-A965-F11275CDF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F2ABCD-A23E-4AA3-A1E9-48DE88449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978D-E2F0-4121-A47F-C43B8CFF61CC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3F261E-0319-469F-9253-72C2CB651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AC7155-A6BA-4E94-9692-D74DA9772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443F-F10F-457A-9A2E-4BC444FDCE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220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4F0C8C-1D65-42A0-BE50-DAA045CEE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93F2D79-F98F-4BA1-885F-F772E2EF5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459B0C-3046-4B87-BC31-E061DCB34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978D-E2F0-4121-A47F-C43B8CFF61CC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952413-6D7D-4DE0-87C7-BD9CB5AE3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D2833F-D08A-4EA5-8542-BA0A359C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443F-F10F-457A-9A2E-4BC444FDCE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459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33B19B-88E6-4C01-9FB6-EF964A488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A39C81-1224-4077-802E-8A70F9F9E9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454ADFA-B4D2-4D2F-A6D8-3C0E191F37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047A69D-D583-4156-AF33-6B3AAF262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978D-E2F0-4121-A47F-C43B8CFF61CC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949485-1032-4BE4-B360-485E66852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F71A00-F0F9-4A76-B105-41CD4A9D0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443F-F10F-457A-9A2E-4BC444FDCE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289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2DC86C-A7C5-403C-89C3-C4B06CF4A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3E97754-6877-4F98-8F76-B268BA5B5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B830A2A-D6CF-492C-AF98-176F0B4CA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CBE11BB-F71A-491C-ABB8-D4DE962B25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6D3D9D2-D237-4957-BAFF-39E7594394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C422A89-8D5B-4754-852B-67BC8F38B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978D-E2F0-4121-A47F-C43B8CFF61CC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D11EA35-6587-4CC9-987C-C7FB74726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AC3F189-E2B6-47D6-B711-FCB7BA310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443F-F10F-457A-9A2E-4BC444FDCE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656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88791F-720C-4055-953C-4FBA1AA29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69838CD-B785-42B9-ACF9-44D9D3ED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978D-E2F0-4121-A47F-C43B8CFF61CC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4D661AD-F19E-4A6E-B79A-227102A9D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0C122A-AB8A-47B4-B31A-66BC5F7D3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443F-F10F-457A-9A2E-4BC444FDCE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44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4C02F0B-8DD3-4B07-BCAF-5E818714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978D-E2F0-4121-A47F-C43B8CFF61CC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7C675A9-AAB2-45BD-9C10-B515CC7B1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38AE9EE-0A9A-4FE7-A34A-6E2CA5EAD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443F-F10F-457A-9A2E-4BC444FDCE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170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FBBC71-BE62-47C5-BD4F-432C8B717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E306F7B-0793-4885-8185-44BCD6F08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386DFE1-9DC1-4C03-A1C0-743A6DB042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3919CF4-BDE3-4112-811E-D74250EBB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978D-E2F0-4121-A47F-C43B8CFF61CC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C23B38-E030-4024-BCDF-C93E81EDE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1EF4ADC-7C7C-4CA5-B662-2F355D94D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443F-F10F-457A-9A2E-4BC444FDCE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716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477110-D71C-433A-A6DD-8C8E729E6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A3249DD-2E2D-4A11-A168-BBBAEC0E14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DFF2BCF-AE1B-41E2-8F59-EB64CFF76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DD0B167-8F4A-4E52-A2B7-7424C4C7C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978D-E2F0-4121-A47F-C43B8CFF61CC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189A93-E62A-4AD9-BA35-6B60FF86C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795AC94-E890-4286-B982-10642E4A7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443F-F10F-457A-9A2E-4BC444FDCE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77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6C61B9-12BE-4F45-8A36-D4F4BDEFA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1E06A4C-EC04-480C-8227-2B5CC16ED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D8703E-F950-47D6-A731-E987B963F9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2978D-E2F0-4121-A47F-C43B8CFF61CC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35D04A-2DDF-4A5C-BCC9-0036F4D7AE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612249-DAD7-4ADC-A12E-46E0AFE0B5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A443F-F10F-457A-9A2E-4BC444FDCE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265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D451622-F787-45B5-9759-6F2E55AE5D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52273" y="950256"/>
            <a:ext cx="6613570" cy="4957489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3B07B777-916B-40C8-BBB9-D0089D51B9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94781" y="950256"/>
            <a:ext cx="6613573" cy="4957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476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萩島　弥穂</dc:creator>
  <cp:lastModifiedBy>萩島　弥穂</cp:lastModifiedBy>
  <cp:revision>5</cp:revision>
  <dcterms:created xsi:type="dcterms:W3CDTF">2019-12-23T01:38:11Z</dcterms:created>
  <dcterms:modified xsi:type="dcterms:W3CDTF">2019-12-23T06:01:39Z</dcterms:modified>
</cp:coreProperties>
</file>