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DB9E1A-D93A-4829-9C49-D7F5823DB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67957C-9D93-44BE-AD68-DDBE54191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7C8E84-1731-43E6-A73E-94E3B1A65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FCD18-2A63-4742-B978-41BF0941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0DD5E4-E043-4D1D-A8EA-2D040259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0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F4A93-FAC1-4561-AC92-35977781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F0FF06-330C-4771-9F12-6A7ABBABE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0D4CB-5244-4F41-9259-EE2E743B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8E0248-66C1-4FCD-9B50-E145588D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8995B-C3F4-4AB8-8E63-143D524C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0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626163-8C92-4EB1-AA03-3D10BE26F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A4658B-08AF-4DA4-A124-C401ABBA2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F0B5FF-36D1-49CD-8A83-53747C1B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59C47-1FAC-4921-8F54-428074E82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6EF221-AF2F-4762-9BD2-F82E21AB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7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43E51-29A9-483B-A487-45286C9EB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1FD93D-31E1-4F48-A983-8BB73D4B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56F39-BD91-46B4-BA62-ED7D498C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6628FE-6EAA-41CF-BD73-0B18F098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7CD4A4-CAA9-4E59-990C-B00A2272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3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EFC28-3EE0-4E84-A5A2-4A3251CF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FB4956-B156-462A-90C4-FF919E617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DDFD8E-A339-49F1-887A-8BE30C4F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80061-2658-4298-99C7-D63AE5A0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3B738F-39CA-4BAF-B3E4-59A7F985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74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641A1-9D14-4791-AE2C-4B014527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04B174-A226-44E8-B61F-00A5F1A84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65F7F6-8224-421C-8030-26DD12087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AE54B2-8007-4E9E-9DA8-23E4A5F7E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BB83C5-3663-45EF-8F5B-1C067239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F131DF-2CD7-4F6D-B01F-1219B2D0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19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51076-4882-4614-82BE-D32619B8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5DF466-00EB-45E7-9765-F6BF1A239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0EA34B-FA78-48AA-B7A8-9081ADCBF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B931B7-A337-4679-AD2D-A5AEDBAD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8A5BE3-CB3A-4D6F-8FB8-781FE87C95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BE6C63-233E-4EDA-8A13-A3240D5D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6C4E5D-DEA5-4557-BE90-1DCDD368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999E62-EDA5-4307-ACD9-B2AC1D82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4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FC6CE-4F65-42DF-8C82-F96A47A1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5840BB-6BB3-495A-B4DF-15D2C23B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BEE453-4A42-4CCD-899B-1421D6F50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9730F4-40F0-443D-8FAC-0105C6EA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6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82D13A-5988-4064-BE82-F4ED2C90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95ACE8-0CC1-43C1-8A3A-0E9C85D0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25D492-9CC2-44B5-938A-ACE11A96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39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13F9B-33FD-487C-AA69-CA80E5D9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96C037-76AB-4B37-B49E-68C295A65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F2BA3E-BC6B-44C7-99F7-124836F66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A30227-0860-4207-8BAD-67EC0ED2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69F7A0-815E-4A43-82F4-67BA874B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FB3942-862F-4BB7-B991-879D98A65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F45AA-8C16-4B37-BD59-7CD21412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6F033B-0DBC-46BF-9950-B229455A5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C90E10-FC3F-48AC-9D8D-55B38CEA3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3C2A05-BC62-4E3B-ABC8-7F6C26D86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631D4B-4EBB-47AA-8C1A-004BE13B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3FE9AC-E473-49EB-9944-E676AADEC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796BC9-3293-49C1-8F21-BB529923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E3594E-4B46-4EE7-8772-D5061EF3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F8DCEA-41BD-4F4E-ADFD-27ED8D14D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D2DC-E54B-4A1F-91F5-66073A63308B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5AF468-D64E-486E-86D3-455AD6D92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1529AD-69A3-46D0-A00D-498C2C4CC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DC4F-7649-4C39-808A-FDD082DB8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1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0F1DEB9-2310-4C1A-97B2-893ED7ED7F7B}"/>
              </a:ext>
            </a:extLst>
          </p:cNvPr>
          <p:cNvSpPr/>
          <p:nvPr/>
        </p:nvSpPr>
        <p:spPr>
          <a:xfrm>
            <a:off x="613081" y="1457148"/>
            <a:ext cx="3398877" cy="26245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5FD5B1F-9B63-451C-8935-4400AAA60D84}"/>
              </a:ext>
            </a:extLst>
          </p:cNvPr>
          <p:cNvSpPr/>
          <p:nvPr/>
        </p:nvSpPr>
        <p:spPr>
          <a:xfrm>
            <a:off x="596348" y="530087"/>
            <a:ext cx="3405809" cy="6096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700" b="1" dirty="0">
                <a:solidFill>
                  <a:schemeClr val="tx1"/>
                </a:solidFill>
              </a:rPr>
              <a:t>「銀水の宝」について調べよう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868B0CE-3BC0-4F9A-AC6F-16BF190B0ACA}"/>
              </a:ext>
            </a:extLst>
          </p:cNvPr>
          <p:cNvSpPr/>
          <p:nvPr/>
        </p:nvSpPr>
        <p:spPr>
          <a:xfrm>
            <a:off x="4393095" y="530087"/>
            <a:ext cx="3405809" cy="6096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お世話になっている人に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感謝の気持ちを伝えよう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0F848A1-CAD5-48F8-82EE-C8A01E37B3F9}"/>
              </a:ext>
            </a:extLst>
          </p:cNvPr>
          <p:cNvSpPr/>
          <p:nvPr/>
        </p:nvSpPr>
        <p:spPr>
          <a:xfrm>
            <a:off x="8189843" y="530087"/>
            <a:ext cx="3405809" cy="6096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「銀水花いっぱい絆プロジェクト」をまとめ、伝えよう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85FF5E10-DDF2-44E0-A165-36CA1EC6B6FE}"/>
              </a:ext>
            </a:extLst>
          </p:cNvPr>
          <p:cNvSpPr/>
          <p:nvPr/>
        </p:nvSpPr>
        <p:spPr>
          <a:xfrm>
            <a:off x="1969883" y="1139687"/>
            <a:ext cx="647114" cy="297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B0A8279-7C44-4F9C-B08F-5F305F3D54A6}"/>
              </a:ext>
            </a:extLst>
          </p:cNvPr>
          <p:cNvSpPr/>
          <p:nvPr/>
        </p:nvSpPr>
        <p:spPr>
          <a:xfrm>
            <a:off x="2138695" y="2605856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C582B3B9-2714-4374-B8C0-F327061A276D}"/>
              </a:ext>
            </a:extLst>
          </p:cNvPr>
          <p:cNvSpPr/>
          <p:nvPr/>
        </p:nvSpPr>
        <p:spPr>
          <a:xfrm>
            <a:off x="2138695" y="5820818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293D478-8640-44D6-8506-3F7F59FC3FED}"/>
              </a:ext>
            </a:extLst>
          </p:cNvPr>
          <p:cNvGrpSpPr/>
          <p:nvPr/>
        </p:nvGrpSpPr>
        <p:grpSpPr>
          <a:xfrm>
            <a:off x="817900" y="1561096"/>
            <a:ext cx="2958337" cy="2366624"/>
            <a:chOff x="771378" y="1406770"/>
            <a:chExt cx="2958337" cy="2366624"/>
          </a:xfrm>
          <a:solidFill>
            <a:schemeClr val="bg1"/>
          </a:solidFill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79E7C12D-C394-482B-873A-1D7A4D1B7854}"/>
                </a:ext>
              </a:extLst>
            </p:cNvPr>
            <p:cNvSpPr/>
            <p:nvPr/>
          </p:nvSpPr>
          <p:spPr>
            <a:xfrm>
              <a:off x="773723" y="1406770"/>
              <a:ext cx="2926080" cy="3798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「</a:t>
              </a:r>
              <a:r>
                <a:rPr kumimoji="1" lang="ja-JP" altLang="en-US" b="1" dirty="0">
                  <a:solidFill>
                    <a:schemeClr val="tx1"/>
                  </a:solidFill>
                </a:rPr>
                <a:t>銀水の宝」を調べる。</a:t>
              </a:r>
              <a:endParaRPr kumimoji="1" lang="ja-JP" altLang="en-US" b="1" dirty="0"/>
            </a:p>
          </p:txBody>
        </p:sp>
        <p:sp>
          <p:nvSpPr>
            <p:cNvPr id="10" name="矢印: 下 9">
              <a:extLst>
                <a:ext uri="{FF2B5EF4-FFF2-40B4-BE49-F238E27FC236}">
                  <a16:creationId xmlns:a16="http://schemas.microsoft.com/office/drawing/2014/main" id="{F121D298-5EA7-4F46-8D01-966BDF64F2EC}"/>
                </a:ext>
              </a:extLst>
            </p:cNvPr>
            <p:cNvSpPr/>
            <p:nvPr/>
          </p:nvSpPr>
          <p:spPr>
            <a:xfrm>
              <a:off x="2079673" y="1786597"/>
              <a:ext cx="309490" cy="267082"/>
            </a:xfrm>
            <a:prstGeom prst="down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3C7AD45-5935-4A86-8681-6A74CA248A10}"/>
                </a:ext>
              </a:extLst>
            </p:cNvPr>
            <p:cNvSpPr/>
            <p:nvPr/>
          </p:nvSpPr>
          <p:spPr>
            <a:xfrm>
              <a:off x="803635" y="2036962"/>
              <a:ext cx="2926080" cy="3798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調べたことをまとめる。</a:t>
              </a:r>
              <a:endParaRPr kumimoji="1" lang="ja-JP" altLang="en-US" b="1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F54DC0B-6EDD-47C9-8333-79D75E3EC0C7}"/>
                </a:ext>
              </a:extLst>
            </p:cNvPr>
            <p:cNvSpPr/>
            <p:nvPr/>
          </p:nvSpPr>
          <p:spPr>
            <a:xfrm>
              <a:off x="773723" y="2736870"/>
              <a:ext cx="2926080" cy="3798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</a:rPr>
                <a:t>発表のじゅんび・練習をする。</a:t>
              </a:r>
              <a:endParaRPr kumimoji="1" lang="ja-JP" altLang="en-US" sz="1600" b="1" dirty="0"/>
            </a:p>
          </p:txBody>
        </p:sp>
        <p:sp>
          <p:nvSpPr>
            <p:cNvPr id="14" name="矢印: 下 13">
              <a:extLst>
                <a:ext uri="{FF2B5EF4-FFF2-40B4-BE49-F238E27FC236}">
                  <a16:creationId xmlns:a16="http://schemas.microsoft.com/office/drawing/2014/main" id="{BD4EB39D-6847-46FB-8B9E-2F8DF902E71E}"/>
                </a:ext>
              </a:extLst>
            </p:cNvPr>
            <p:cNvSpPr/>
            <p:nvPr/>
          </p:nvSpPr>
          <p:spPr>
            <a:xfrm>
              <a:off x="2085562" y="3104276"/>
              <a:ext cx="309490" cy="267082"/>
            </a:xfrm>
            <a:prstGeom prst="down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6971F0D-2C52-44D9-9E65-78C1C36F4C70}"/>
                </a:ext>
              </a:extLst>
            </p:cNvPr>
            <p:cNvSpPr/>
            <p:nvPr/>
          </p:nvSpPr>
          <p:spPr>
            <a:xfrm>
              <a:off x="771378" y="3381218"/>
              <a:ext cx="2926080" cy="39217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学級発表会</a:t>
              </a:r>
              <a:r>
                <a:rPr kumimoji="1" lang="en-US" altLang="ja-JP" b="1" dirty="0">
                  <a:solidFill>
                    <a:schemeClr val="tx1"/>
                  </a:solidFill>
                </a:rPr>
                <a:t>(</a:t>
              </a:r>
              <a:r>
                <a:rPr kumimoji="1" lang="ja-JP" altLang="en-US" b="1" dirty="0">
                  <a:solidFill>
                    <a:schemeClr val="tx1"/>
                  </a:solidFill>
                </a:rPr>
                <a:t>個人）</a:t>
              </a: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DA2D3D58-71E5-4E2D-865A-32C4B0A3B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48" y="4288173"/>
            <a:ext cx="3432345" cy="24072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488B761-54BA-4582-B405-70495BC3B810}"/>
              </a:ext>
            </a:extLst>
          </p:cNvPr>
          <p:cNvSpPr/>
          <p:nvPr/>
        </p:nvSpPr>
        <p:spPr>
          <a:xfrm>
            <a:off x="837791" y="4369315"/>
            <a:ext cx="2926080" cy="379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>
                <a:solidFill>
                  <a:schemeClr val="tx1"/>
                </a:solidFill>
              </a:rPr>
              <a:t>グループで発表計画を立てる。</a:t>
            </a:r>
            <a:endParaRPr kumimoji="1" lang="ja-JP" altLang="en-US" sz="1500" b="1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B2816BF-0532-42FC-9B62-C9CA6B41DBD4}"/>
              </a:ext>
            </a:extLst>
          </p:cNvPr>
          <p:cNvSpPr/>
          <p:nvPr/>
        </p:nvSpPr>
        <p:spPr>
          <a:xfrm>
            <a:off x="871634" y="5013954"/>
            <a:ext cx="2926080" cy="379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発表のじゅんび・練習をする。</a:t>
            </a:r>
            <a:endParaRPr kumimoji="1" lang="ja-JP" altLang="en-US" sz="1600" b="1" dirty="0"/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70DF417F-5E1A-4140-A847-E83C661BC052}"/>
              </a:ext>
            </a:extLst>
          </p:cNvPr>
          <p:cNvSpPr/>
          <p:nvPr/>
        </p:nvSpPr>
        <p:spPr>
          <a:xfrm>
            <a:off x="2146086" y="4721000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B797F4A-BF18-4969-87EE-774B1AA023B0}"/>
              </a:ext>
            </a:extLst>
          </p:cNvPr>
          <p:cNvSpPr/>
          <p:nvPr/>
        </p:nvSpPr>
        <p:spPr>
          <a:xfrm>
            <a:off x="849480" y="6087901"/>
            <a:ext cx="2926080" cy="55048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「銀水の宝」</a:t>
            </a:r>
            <a:r>
              <a:rPr kumimoji="1" lang="ja-JP" altLang="en-US" b="1" dirty="0">
                <a:solidFill>
                  <a:schemeClr val="tx1"/>
                </a:solidFill>
              </a:rPr>
              <a:t>発表会</a:t>
            </a:r>
            <a:r>
              <a:rPr lang="en-US" altLang="ja-JP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10</a:t>
            </a:r>
            <a:r>
              <a:rPr lang="ja-JP" altLang="en-US" b="1" dirty="0">
                <a:solidFill>
                  <a:schemeClr val="tx1"/>
                </a:solidFill>
              </a:rPr>
              <a:t>月</a:t>
            </a:r>
            <a:r>
              <a:rPr lang="en-US" altLang="ja-JP" b="1" dirty="0">
                <a:solidFill>
                  <a:schemeClr val="tx1"/>
                </a:solidFill>
              </a:rPr>
              <a:t>19</a:t>
            </a:r>
            <a:r>
              <a:rPr lang="ja-JP" altLang="en-US" b="1" dirty="0">
                <a:solidFill>
                  <a:schemeClr val="tx1"/>
                </a:solidFill>
              </a:rPr>
              <a:t>日（学年）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8" name="矢印: 下 27">
            <a:extLst>
              <a:ext uri="{FF2B5EF4-FFF2-40B4-BE49-F238E27FC236}">
                <a16:creationId xmlns:a16="http://schemas.microsoft.com/office/drawing/2014/main" id="{35139AC5-5946-43D3-9165-C229B0F994C8}"/>
              </a:ext>
            </a:extLst>
          </p:cNvPr>
          <p:cNvSpPr/>
          <p:nvPr/>
        </p:nvSpPr>
        <p:spPr>
          <a:xfrm>
            <a:off x="1988962" y="3981791"/>
            <a:ext cx="647114" cy="297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10FB2BB-F2EE-4FA8-8247-FCB147FDC4FD}"/>
              </a:ext>
            </a:extLst>
          </p:cNvPr>
          <p:cNvSpPr/>
          <p:nvPr/>
        </p:nvSpPr>
        <p:spPr>
          <a:xfrm>
            <a:off x="4634131" y="1422345"/>
            <a:ext cx="2699825" cy="379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花の種を植える。</a:t>
            </a:r>
            <a:endParaRPr kumimoji="1" lang="ja-JP" altLang="en-US" b="1" dirty="0"/>
          </a:p>
        </p:txBody>
      </p:sp>
      <p:sp>
        <p:nvSpPr>
          <p:cNvPr id="32" name="矢印: 下 31">
            <a:extLst>
              <a:ext uri="{FF2B5EF4-FFF2-40B4-BE49-F238E27FC236}">
                <a16:creationId xmlns:a16="http://schemas.microsoft.com/office/drawing/2014/main" id="{AFA283DA-8D45-414C-985A-2F912566922A}"/>
              </a:ext>
            </a:extLst>
          </p:cNvPr>
          <p:cNvSpPr/>
          <p:nvPr/>
        </p:nvSpPr>
        <p:spPr>
          <a:xfrm>
            <a:off x="5940081" y="1802172"/>
            <a:ext cx="309490" cy="537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A2EB610-8EBD-430F-A617-6AC688FB45F9}"/>
              </a:ext>
            </a:extLst>
          </p:cNvPr>
          <p:cNvSpPr/>
          <p:nvPr/>
        </p:nvSpPr>
        <p:spPr>
          <a:xfrm>
            <a:off x="4631786" y="2374296"/>
            <a:ext cx="2926080" cy="59729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花のなえを植えかえる。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r>
              <a:rPr lang="en-US" altLang="ja-JP" b="1" dirty="0">
                <a:solidFill>
                  <a:schemeClr val="tx1"/>
                </a:solidFill>
              </a:rPr>
              <a:t>0</a:t>
            </a:r>
            <a:r>
              <a:rPr lang="ja-JP" altLang="en-US" b="1" dirty="0">
                <a:solidFill>
                  <a:schemeClr val="tx1"/>
                </a:solidFill>
              </a:rPr>
              <a:t>月</a:t>
            </a:r>
            <a:r>
              <a:rPr lang="en-US" altLang="ja-JP" b="1" dirty="0">
                <a:solidFill>
                  <a:schemeClr val="tx1"/>
                </a:solidFill>
              </a:rPr>
              <a:t>19</a:t>
            </a:r>
            <a:r>
              <a:rPr lang="ja-JP" altLang="en-US" b="1" dirty="0">
                <a:solidFill>
                  <a:schemeClr val="tx1"/>
                </a:solidFill>
              </a:rPr>
              <a:t>日</a:t>
            </a:r>
            <a:endParaRPr kumimoji="1" lang="ja-JP" altLang="en-US" b="1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2455FD7-0B11-4322-B10D-1DFEC0F2DE80}"/>
              </a:ext>
            </a:extLst>
          </p:cNvPr>
          <p:cNvSpPr/>
          <p:nvPr/>
        </p:nvSpPr>
        <p:spPr>
          <a:xfrm>
            <a:off x="4631786" y="3889265"/>
            <a:ext cx="2926080" cy="437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プレゼントする相手を決める。</a:t>
            </a:r>
          </a:p>
        </p:txBody>
      </p:sp>
      <p:sp>
        <p:nvSpPr>
          <p:cNvPr id="37" name="矢印: 下 36">
            <a:extLst>
              <a:ext uri="{FF2B5EF4-FFF2-40B4-BE49-F238E27FC236}">
                <a16:creationId xmlns:a16="http://schemas.microsoft.com/office/drawing/2014/main" id="{38A19A46-9723-43FC-9B26-DC8DE8086B75}"/>
              </a:ext>
            </a:extLst>
          </p:cNvPr>
          <p:cNvSpPr/>
          <p:nvPr/>
        </p:nvSpPr>
        <p:spPr>
          <a:xfrm>
            <a:off x="5940080" y="4369315"/>
            <a:ext cx="309491" cy="4236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1EDB123-70FF-431D-8E8E-251125000270}"/>
              </a:ext>
            </a:extLst>
          </p:cNvPr>
          <p:cNvSpPr/>
          <p:nvPr/>
        </p:nvSpPr>
        <p:spPr>
          <a:xfrm>
            <a:off x="4631786" y="4861401"/>
            <a:ext cx="2926080" cy="554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　花ぞうてい式の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　じゅんび・練習をする。</a:t>
            </a:r>
          </a:p>
        </p:txBody>
      </p:sp>
      <p:sp>
        <p:nvSpPr>
          <p:cNvPr id="39" name="矢印: 下 38">
            <a:extLst>
              <a:ext uri="{FF2B5EF4-FFF2-40B4-BE49-F238E27FC236}">
                <a16:creationId xmlns:a16="http://schemas.microsoft.com/office/drawing/2014/main" id="{EAF3E75F-C8AD-4A38-A53B-E806C6C38437}"/>
              </a:ext>
            </a:extLst>
          </p:cNvPr>
          <p:cNvSpPr/>
          <p:nvPr/>
        </p:nvSpPr>
        <p:spPr>
          <a:xfrm>
            <a:off x="5940081" y="5472074"/>
            <a:ext cx="309490" cy="544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71E7568-1C02-4F74-A70B-EDDA60FBF67C}"/>
              </a:ext>
            </a:extLst>
          </p:cNvPr>
          <p:cNvSpPr/>
          <p:nvPr/>
        </p:nvSpPr>
        <p:spPr>
          <a:xfrm>
            <a:off x="4631786" y="6048145"/>
            <a:ext cx="2926080" cy="554551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花ぞうてい式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1</a:t>
            </a:r>
            <a:r>
              <a:rPr lang="ja-JP" altLang="en-US" b="1" dirty="0">
                <a:solidFill>
                  <a:schemeClr val="tx1"/>
                </a:solidFill>
              </a:rPr>
              <a:t>月</a:t>
            </a:r>
            <a:r>
              <a:rPr lang="en-US" altLang="ja-JP" b="1" dirty="0">
                <a:solidFill>
                  <a:schemeClr val="tx1"/>
                </a:solidFill>
              </a:rPr>
              <a:t>23</a:t>
            </a:r>
            <a:r>
              <a:rPr lang="ja-JP" altLang="en-US" b="1" dirty="0">
                <a:solidFill>
                  <a:schemeClr val="tx1"/>
                </a:solidFill>
              </a:rPr>
              <a:t>日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A4685E7-1111-41DF-9C93-35D71218BDAA}"/>
              </a:ext>
            </a:extLst>
          </p:cNvPr>
          <p:cNvSpPr/>
          <p:nvPr/>
        </p:nvSpPr>
        <p:spPr>
          <a:xfrm>
            <a:off x="7415066" y="1600220"/>
            <a:ext cx="960810" cy="634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花の　　お世話</a:t>
            </a: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0D3F5C6C-5DD0-4B13-AF23-BD9BE1C0555A}"/>
              </a:ext>
            </a:extLst>
          </p:cNvPr>
          <p:cNvSpPr/>
          <p:nvPr/>
        </p:nvSpPr>
        <p:spPr>
          <a:xfrm>
            <a:off x="2161290" y="5358281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下 43">
            <a:extLst>
              <a:ext uri="{FF2B5EF4-FFF2-40B4-BE49-F238E27FC236}">
                <a16:creationId xmlns:a16="http://schemas.microsoft.com/office/drawing/2014/main" id="{D818E687-1EC4-4C2D-8004-C870B62050F3}"/>
              </a:ext>
            </a:extLst>
          </p:cNvPr>
          <p:cNvSpPr/>
          <p:nvPr/>
        </p:nvSpPr>
        <p:spPr>
          <a:xfrm>
            <a:off x="5771269" y="1123805"/>
            <a:ext cx="647114" cy="297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下 44">
            <a:extLst>
              <a:ext uri="{FF2B5EF4-FFF2-40B4-BE49-F238E27FC236}">
                <a16:creationId xmlns:a16="http://schemas.microsoft.com/office/drawing/2014/main" id="{14A477F5-5B9D-4705-8640-1F68003D609F}"/>
              </a:ext>
            </a:extLst>
          </p:cNvPr>
          <p:cNvSpPr/>
          <p:nvPr/>
        </p:nvSpPr>
        <p:spPr>
          <a:xfrm>
            <a:off x="9568016" y="1123805"/>
            <a:ext cx="647114" cy="297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98A751D-380A-49D5-9E1B-4702956B3247}"/>
              </a:ext>
            </a:extLst>
          </p:cNvPr>
          <p:cNvSpPr/>
          <p:nvPr/>
        </p:nvSpPr>
        <p:spPr>
          <a:xfrm>
            <a:off x="8432002" y="1421419"/>
            <a:ext cx="2699824" cy="554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発表すること（方法）を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　決める。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1321A936-55D8-458E-896B-6729D065EACC}"/>
              </a:ext>
            </a:extLst>
          </p:cNvPr>
          <p:cNvSpPr/>
          <p:nvPr/>
        </p:nvSpPr>
        <p:spPr>
          <a:xfrm>
            <a:off x="9736828" y="1975970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ECBBC30-AFC4-4717-9F7B-38DEF479B27F}"/>
              </a:ext>
            </a:extLst>
          </p:cNvPr>
          <p:cNvSpPr/>
          <p:nvPr/>
        </p:nvSpPr>
        <p:spPr>
          <a:xfrm>
            <a:off x="8428533" y="2286725"/>
            <a:ext cx="2926080" cy="379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発表のじゅんび・練習をする。</a:t>
            </a:r>
            <a:endParaRPr kumimoji="1" lang="ja-JP" altLang="en-US" sz="1600" b="1" dirty="0"/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46D7A68E-6A7D-41EE-AAD9-A227CE14094D}"/>
              </a:ext>
            </a:extLst>
          </p:cNvPr>
          <p:cNvSpPr/>
          <p:nvPr/>
        </p:nvSpPr>
        <p:spPr>
          <a:xfrm>
            <a:off x="9736828" y="2672945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60C8466-061D-47D7-B8ED-389B33FDB22B}"/>
              </a:ext>
            </a:extLst>
          </p:cNvPr>
          <p:cNvSpPr/>
          <p:nvPr/>
        </p:nvSpPr>
        <p:spPr>
          <a:xfrm>
            <a:off x="8428533" y="3006471"/>
            <a:ext cx="2926080" cy="570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学習発表会で発表をする。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2</a:t>
            </a:r>
            <a:r>
              <a:rPr kumimoji="1" lang="ja-JP" altLang="en-US" b="1" dirty="0">
                <a:solidFill>
                  <a:schemeClr val="tx1"/>
                </a:solidFill>
              </a:rPr>
              <a:t>月８日</a:t>
            </a:r>
          </a:p>
        </p:txBody>
      </p:sp>
      <p:sp>
        <p:nvSpPr>
          <p:cNvPr id="52" name="矢印: 下 51">
            <a:extLst>
              <a:ext uri="{FF2B5EF4-FFF2-40B4-BE49-F238E27FC236}">
                <a16:creationId xmlns:a16="http://schemas.microsoft.com/office/drawing/2014/main" id="{A838219C-F7D6-4781-AD06-831238859A02}"/>
              </a:ext>
            </a:extLst>
          </p:cNvPr>
          <p:cNvSpPr/>
          <p:nvPr/>
        </p:nvSpPr>
        <p:spPr>
          <a:xfrm>
            <a:off x="9724735" y="3585793"/>
            <a:ext cx="309490" cy="267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6295F1E1-111E-49B8-8E09-EC07D2C40A81}"/>
              </a:ext>
            </a:extLst>
          </p:cNvPr>
          <p:cNvSpPr/>
          <p:nvPr/>
        </p:nvSpPr>
        <p:spPr>
          <a:xfrm>
            <a:off x="8416440" y="3893198"/>
            <a:ext cx="2926080" cy="379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単元のふり返りをする。</a:t>
            </a:r>
            <a:endParaRPr kumimoji="1" lang="ja-JP" altLang="en-US" b="1" dirty="0"/>
          </a:p>
        </p:txBody>
      </p:sp>
      <p:sp>
        <p:nvSpPr>
          <p:cNvPr id="54" name="矢印: 下 53">
            <a:extLst>
              <a:ext uri="{FF2B5EF4-FFF2-40B4-BE49-F238E27FC236}">
                <a16:creationId xmlns:a16="http://schemas.microsoft.com/office/drawing/2014/main" id="{D5A37C04-2013-44C5-BADE-020344BC2543}"/>
              </a:ext>
            </a:extLst>
          </p:cNvPr>
          <p:cNvSpPr/>
          <p:nvPr/>
        </p:nvSpPr>
        <p:spPr>
          <a:xfrm>
            <a:off x="9721220" y="4273025"/>
            <a:ext cx="309490" cy="1706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F33AF6C-5509-4E36-A07C-E5A1A038580E}"/>
              </a:ext>
            </a:extLst>
          </p:cNvPr>
          <p:cNvSpPr/>
          <p:nvPr/>
        </p:nvSpPr>
        <p:spPr>
          <a:xfrm>
            <a:off x="8407080" y="6048144"/>
            <a:ext cx="2926080" cy="554551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種取り・種ぞうてい式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5</a:t>
            </a:r>
            <a:r>
              <a:rPr lang="ja-JP" altLang="en-US" b="1" dirty="0">
                <a:solidFill>
                  <a:schemeClr val="tx1"/>
                </a:solidFill>
              </a:rPr>
              <a:t>年の５月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A4E936C-E5AF-4B6C-A3E3-BE4681CE3609}"/>
              </a:ext>
            </a:extLst>
          </p:cNvPr>
          <p:cNvSpPr/>
          <p:nvPr/>
        </p:nvSpPr>
        <p:spPr>
          <a:xfrm>
            <a:off x="2931836" y="110808"/>
            <a:ext cx="6016487" cy="416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0"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「銀水花いっぱい絆プロジェクト」学習計画（４の３）　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1E95FC1-1178-44D4-92B2-4EF796274D01}"/>
              </a:ext>
            </a:extLst>
          </p:cNvPr>
          <p:cNvSpPr/>
          <p:nvPr/>
        </p:nvSpPr>
        <p:spPr>
          <a:xfrm>
            <a:off x="849479" y="5604080"/>
            <a:ext cx="2926080" cy="379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リハーサルをする。</a:t>
            </a:r>
            <a:endParaRPr kumimoji="1" lang="ja-JP" altLang="en-US" sz="1600" b="1" dirty="0"/>
          </a:p>
        </p:txBody>
      </p:sp>
      <p:sp>
        <p:nvSpPr>
          <p:cNvPr id="59" name="矢印: 下 58">
            <a:extLst>
              <a:ext uri="{FF2B5EF4-FFF2-40B4-BE49-F238E27FC236}">
                <a16:creationId xmlns:a16="http://schemas.microsoft.com/office/drawing/2014/main" id="{C13165BC-01E7-4F9E-B99C-48A04C8826A9}"/>
              </a:ext>
            </a:extLst>
          </p:cNvPr>
          <p:cNvSpPr/>
          <p:nvPr/>
        </p:nvSpPr>
        <p:spPr>
          <a:xfrm>
            <a:off x="7673111" y="2239383"/>
            <a:ext cx="379964" cy="4363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16A1B28-40AB-441B-8A3B-FDF547E669AE}"/>
              </a:ext>
            </a:extLst>
          </p:cNvPr>
          <p:cNvSpPr/>
          <p:nvPr/>
        </p:nvSpPr>
        <p:spPr>
          <a:xfrm>
            <a:off x="11211813" y="1552192"/>
            <a:ext cx="932276" cy="634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花の　　お世話</a:t>
            </a:r>
          </a:p>
        </p:txBody>
      </p:sp>
      <p:sp>
        <p:nvSpPr>
          <p:cNvPr id="61" name="矢印: 下 60">
            <a:extLst>
              <a:ext uri="{FF2B5EF4-FFF2-40B4-BE49-F238E27FC236}">
                <a16:creationId xmlns:a16="http://schemas.microsoft.com/office/drawing/2014/main" id="{31800D98-0FB7-4CB6-A345-9930B675990D}"/>
              </a:ext>
            </a:extLst>
          </p:cNvPr>
          <p:cNvSpPr/>
          <p:nvPr/>
        </p:nvSpPr>
        <p:spPr>
          <a:xfrm>
            <a:off x="11505310" y="2209114"/>
            <a:ext cx="379964" cy="3839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矢印: 下 61">
            <a:extLst>
              <a:ext uri="{FF2B5EF4-FFF2-40B4-BE49-F238E27FC236}">
                <a16:creationId xmlns:a16="http://schemas.microsoft.com/office/drawing/2014/main" id="{ED4B81A2-637E-4AA7-A128-2405BACD3A13}"/>
              </a:ext>
            </a:extLst>
          </p:cNvPr>
          <p:cNvSpPr/>
          <p:nvPr/>
        </p:nvSpPr>
        <p:spPr>
          <a:xfrm>
            <a:off x="5940080" y="3007384"/>
            <a:ext cx="317391" cy="801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CB8B0C3-6C73-4666-8493-E731ECBE1669}"/>
              </a:ext>
            </a:extLst>
          </p:cNvPr>
          <p:cNvSpPr/>
          <p:nvPr/>
        </p:nvSpPr>
        <p:spPr>
          <a:xfrm>
            <a:off x="10215131" y="110808"/>
            <a:ext cx="1928958" cy="379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９月１１日現在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156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183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平河　美穂</dc:creator>
  <cp:lastModifiedBy>平河　美穂</cp:lastModifiedBy>
  <cp:revision>23</cp:revision>
  <cp:lastPrinted>2019-10-01T09:04:55Z</cp:lastPrinted>
  <dcterms:created xsi:type="dcterms:W3CDTF">2019-08-06T04:36:50Z</dcterms:created>
  <dcterms:modified xsi:type="dcterms:W3CDTF">2019-10-01T09:23:29Z</dcterms:modified>
</cp:coreProperties>
</file>